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1" r:id="rId5"/>
  </p:sldMasterIdLst>
  <p:notesMasterIdLst>
    <p:notesMasterId r:id="rId17"/>
  </p:notesMasterIdLst>
  <p:sldIdLst>
    <p:sldId id="2663" r:id="rId6"/>
    <p:sldId id="2705" r:id="rId7"/>
    <p:sldId id="2707" r:id="rId8"/>
    <p:sldId id="2728" r:id="rId9"/>
    <p:sldId id="2733" r:id="rId10"/>
    <p:sldId id="2729" r:id="rId11"/>
    <p:sldId id="2717" r:id="rId12"/>
    <p:sldId id="2723" r:id="rId13"/>
    <p:sldId id="2734" r:id="rId14"/>
    <p:sldId id="2724" r:id="rId15"/>
    <p:sldId id="273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94FCC8-4228-7B22-CCD7-373D8C73CA8F}" name="Rink, Grace T. - CASR MA0059 Executive Director" initials="RGTCMED" userId="S::Grace.Rink@denvergov.org::60fb9f02-91c4-4217-b6fb-c602427adde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ED376-568D-4102-A0D4-CC6AED0D5DF5}" v="48" dt="2023-01-18T21:34:26.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646" autoAdjust="0"/>
  </p:normalViewPr>
  <p:slideViewPr>
    <p:cSldViewPr snapToGrid="0">
      <p:cViewPr varScale="1">
        <p:scale>
          <a:sx n="54" d="100"/>
          <a:sy n="54" d="100"/>
        </p:scale>
        <p:origin x="11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A182C-8D18-45E9-A003-B11B9701C337}"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34A6-A847-429C-9F6F-716DB33BE8DA}" type="slidenum">
              <a:rPr lang="en-US" smtClean="0"/>
              <a:t>‹#›</a:t>
            </a:fld>
            <a:endParaRPr lang="en-US"/>
          </a:p>
        </p:txBody>
      </p:sp>
    </p:spTree>
    <p:extLst>
      <p:ext uri="{BB962C8B-B14F-4D97-AF65-F5344CB8AC3E}">
        <p14:creationId xmlns:p14="http://schemas.microsoft.com/office/powerpoint/2010/main" val="329407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Thanks for that introduction, thanks for inviting me to be here today.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B65CB8-74A1-459D-9ECC-D150737B4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36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schemeClr>
                </a:solidFill>
                <a:latin typeface="+mn-lt"/>
                <a:ea typeface="+mn-ea"/>
                <a:cs typeface="+mn-cs"/>
              </a:rPr>
              <a:t>Mayor Michael Hancock and the Denver City Council created the Office of Climate Action, Sustainability, and Resiliency (CASR) in 2020 to manage the City's ambitious emission reduction goals and sustainability programs in collaboration with fellow departments, other units of government, and community partners. The office ensures that the City's targets are aligned with current climate science, promotes the role that climate action and sustainability play in strengthening Denver's economic vitality and a prosperous future for all residents and businesses, and embraces equity as a value and practice in all of its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lumMod val="50000"/>
                </a:schemeClr>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50000"/>
                  </a:schemeClr>
                </a:solidFill>
                <a:latin typeface="+mn-lt"/>
                <a:ea typeface="+mn-ea"/>
                <a:cs typeface="+mn-cs"/>
              </a:rPr>
              <a:t>CASR's mission is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lumMod val="50000"/>
                  </a:schemeClr>
                </a:solidFill>
                <a:latin typeface="+mn-lt"/>
                <a:ea typeface="+mn-ea"/>
                <a:cs typeface="+mn-cs"/>
              </a:rPr>
              <a:t>Act with urgency to proactively mitigate climate change by advancing science-based strategies to reduce greenhouse gas emissions on a scale and timeline that align with the recommendations from the Intergovernmental Panel on Climate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lumMod val="50000"/>
                  </a:schemeClr>
                </a:solidFill>
                <a:latin typeface="+mn-lt"/>
                <a:ea typeface="+mn-ea"/>
                <a:cs typeface="+mn-cs"/>
              </a:rPr>
              <a:t>Cultivate resiliency in the face of potential climate change-related emergencies;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lumMod val="50000"/>
                  </a:schemeClr>
                </a:solidFill>
                <a:latin typeface="+mn-lt"/>
                <a:ea typeface="+mn-ea"/>
                <a:cs typeface="+mn-cs"/>
              </a:rPr>
              <a:t>Secure an economically, socially, and environmentally sustainable city for generations to come;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lumMod val="50000"/>
                  </a:schemeClr>
                </a:solidFill>
                <a:latin typeface="+mn-lt"/>
                <a:ea typeface="+mn-ea"/>
                <a:cs typeface="+mn-cs"/>
              </a:rPr>
              <a:t>Ensure that the setting of goals and metrics and monitoring of results considers equity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9A3DD-3680-44A2-8908-4685AF990A9D}"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3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November 3, 2020, the people of the City and County of Denver voted in favor of Ballot Initiative 2A, raising the local sales and use tax by 0.25% to create the Climate Protection Fund (CPF). The CPF, which is expected to raise up to $40M per year, is dedicated to eliminating greenhouse gas emissions and air pollution, supporting climate adaptation, and creating new jobs to improve the lives of Denverites, with efforts focused on the communities most harmed by climate change, including low-income households and communities of color. The bill states that the CPF “should, over the long term, endeavor to invest fifty percent (50%) of the dedicated funds directly in the community with a strong lens toward equity, race, and social justice.”</a:t>
            </a:r>
          </a:p>
          <a:p>
            <a:endParaRPr lang="en-US" dirty="0"/>
          </a:p>
          <a:p>
            <a:r>
              <a:rPr lang="en-US" dirty="0"/>
              <a:t>The Climate Protection Fund lists six categories of allowable uses, as follows:</a:t>
            </a:r>
          </a:p>
          <a:p>
            <a:pPr marL="228600" indent="-228600">
              <a:buFont typeface="+mj-lt"/>
              <a:buAutoNum type="arabicPeriod"/>
            </a:pPr>
            <a:r>
              <a:rPr lang="en-US" dirty="0"/>
              <a:t>Job creation through local workforce training and new careers for under-resourced individuals in clean energy technology and management of natural resources.</a:t>
            </a:r>
          </a:p>
          <a:p>
            <a:pPr marL="228600" indent="-228600">
              <a:buFont typeface="+mj-lt"/>
              <a:buAutoNum type="arabicPeriod"/>
            </a:pPr>
            <a:r>
              <a:rPr lang="en-US" dirty="0"/>
              <a:t>Increased investments in solar power, battery storage, and other renewable energy technology.</a:t>
            </a:r>
          </a:p>
          <a:p>
            <a:pPr marL="228600" indent="-228600">
              <a:buFont typeface="+mj-lt"/>
              <a:buAutoNum type="arabicPeriod"/>
            </a:pPr>
            <a:r>
              <a:rPr lang="en-US" dirty="0"/>
              <a:t>Neighborhood-based environmental and climate justice programs.</a:t>
            </a:r>
          </a:p>
          <a:p>
            <a:pPr marL="228600" indent="-228600">
              <a:buFont typeface="+mj-lt"/>
              <a:buAutoNum type="arabicPeriod"/>
            </a:pPr>
            <a:r>
              <a:rPr lang="en-US" dirty="0"/>
              <a:t>Adaptation and resiliency programs that help vulnerable communities prepare for a changing climate.</a:t>
            </a:r>
          </a:p>
          <a:p>
            <a:pPr marL="228600" indent="-228600">
              <a:buFont typeface="+mj-lt"/>
              <a:buAutoNum type="arabicPeriod"/>
            </a:pPr>
            <a:r>
              <a:rPr lang="en-US" dirty="0"/>
              <a:t>Upgrade the energy efficiency of homes, offices and industry to reduce their carbon footprint, utility bills, and indoor air pollution.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Programs and services that provide affordable, clean, safe and reliable transportation choices, like walking, biking, transit, electric vehicles, and neighborhood-scale transit.</a:t>
            </a:r>
          </a:p>
        </p:txBody>
      </p:sp>
      <p:sp>
        <p:nvSpPr>
          <p:cNvPr id="4" name="Slide Number Placeholder 3"/>
          <p:cNvSpPr>
            <a:spLocks noGrp="1"/>
          </p:cNvSpPr>
          <p:nvPr>
            <p:ph type="sldNum" sz="quarter" idx="5"/>
          </p:nvPr>
        </p:nvSpPr>
        <p:spPr/>
        <p:txBody>
          <a:bodyPr/>
          <a:lstStyle/>
          <a:p>
            <a:fld id="{A57F34A6-A847-429C-9F6F-716DB33BE8DA}" type="slidenum">
              <a:rPr lang="en-US" smtClean="0"/>
              <a:t>3</a:t>
            </a:fld>
            <a:endParaRPr lang="en-US"/>
          </a:p>
        </p:txBody>
      </p:sp>
    </p:spTree>
    <p:extLst>
      <p:ext uri="{BB962C8B-B14F-4D97-AF65-F5344CB8AC3E}">
        <p14:creationId xmlns:p14="http://schemas.microsoft.com/office/powerpoint/2010/main" val="28430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2019 levels</a:t>
            </a:r>
          </a:p>
        </p:txBody>
      </p:sp>
      <p:sp>
        <p:nvSpPr>
          <p:cNvPr id="4" name="Slide Number Placeholder 3"/>
          <p:cNvSpPr>
            <a:spLocks noGrp="1"/>
          </p:cNvSpPr>
          <p:nvPr>
            <p:ph type="sldNum" sz="quarter" idx="5"/>
          </p:nvPr>
        </p:nvSpPr>
        <p:spPr/>
        <p:txBody>
          <a:bodyPr/>
          <a:lstStyle/>
          <a:p>
            <a:fld id="{A57F34A6-A847-429C-9F6F-716DB33BE8DA}" type="slidenum">
              <a:rPr lang="en-US" smtClean="0"/>
              <a:t>4</a:t>
            </a:fld>
            <a:endParaRPr lang="en-US"/>
          </a:p>
        </p:txBody>
      </p:sp>
    </p:spTree>
    <p:extLst>
      <p:ext uri="{BB962C8B-B14F-4D97-AF65-F5344CB8AC3E}">
        <p14:creationId xmlns:p14="http://schemas.microsoft.com/office/powerpoint/2010/main" val="415623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bikes deployed at 10 affordable housing properties</a:t>
            </a:r>
          </a:p>
          <a:p>
            <a:r>
              <a:rPr lang="en-US" dirty="0"/>
              <a:t>30 bikes deployed at 3 Community based organizations</a:t>
            </a:r>
          </a:p>
        </p:txBody>
      </p:sp>
      <p:sp>
        <p:nvSpPr>
          <p:cNvPr id="4" name="Slide Number Placeholder 3"/>
          <p:cNvSpPr>
            <a:spLocks noGrp="1"/>
          </p:cNvSpPr>
          <p:nvPr>
            <p:ph type="sldNum" sz="quarter" idx="5"/>
          </p:nvPr>
        </p:nvSpPr>
        <p:spPr/>
        <p:txBody>
          <a:bodyPr/>
          <a:lstStyle/>
          <a:p>
            <a:fld id="{A57F34A6-A847-429C-9F6F-716DB33BE8DA}" type="slidenum">
              <a:rPr lang="en-US" smtClean="0"/>
              <a:t>6</a:t>
            </a:fld>
            <a:endParaRPr lang="en-US"/>
          </a:p>
        </p:txBody>
      </p:sp>
    </p:spTree>
    <p:extLst>
      <p:ext uri="{BB962C8B-B14F-4D97-AF65-F5344CB8AC3E}">
        <p14:creationId xmlns:p14="http://schemas.microsoft.com/office/powerpoint/2010/main" val="3650761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E-bike rebate program applications and payments are administered by a contracted third-party rebate administrator, APTIM</a:t>
            </a:r>
          </a:p>
          <a:p>
            <a:r>
              <a:rPr lang="en-US" b="0" dirty="0"/>
              <a:t>Application is simple</a:t>
            </a:r>
          </a:p>
          <a:p>
            <a:r>
              <a:rPr lang="en-US" b="0" dirty="0"/>
              <a:t>Keep process simple for residents and bike shops</a:t>
            </a:r>
          </a:p>
          <a:p>
            <a:r>
              <a:rPr lang="en-US" b="0" dirty="0"/>
              <a:t>Started with 9 shops, up to 30+ now</a:t>
            </a:r>
          </a:p>
        </p:txBody>
      </p:sp>
      <p:sp>
        <p:nvSpPr>
          <p:cNvPr id="4" name="Slide Number Placeholder 3"/>
          <p:cNvSpPr>
            <a:spLocks noGrp="1"/>
          </p:cNvSpPr>
          <p:nvPr>
            <p:ph type="sldNum" sz="quarter" idx="5"/>
          </p:nvPr>
        </p:nvSpPr>
        <p:spPr/>
        <p:txBody>
          <a:bodyPr/>
          <a:lstStyle/>
          <a:p>
            <a:fld id="{A57F34A6-A847-429C-9F6F-716DB33BE8DA}" type="slidenum">
              <a:rPr lang="en-US" smtClean="0"/>
              <a:t>7</a:t>
            </a:fld>
            <a:endParaRPr lang="en-US"/>
          </a:p>
        </p:txBody>
      </p:sp>
    </p:spTree>
    <p:extLst>
      <p:ext uri="{BB962C8B-B14F-4D97-AF65-F5344CB8AC3E}">
        <p14:creationId xmlns:p14="http://schemas.microsoft.com/office/powerpoint/2010/main" val="2522960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A57F34A6-A847-429C-9F6F-716DB33BE8DA}" type="slidenum">
              <a:rPr lang="en-US" smtClean="0"/>
              <a:t>8</a:t>
            </a:fld>
            <a:endParaRPr lang="en-US"/>
          </a:p>
        </p:txBody>
      </p:sp>
    </p:spTree>
    <p:extLst>
      <p:ext uri="{BB962C8B-B14F-4D97-AF65-F5344CB8AC3E}">
        <p14:creationId xmlns:p14="http://schemas.microsoft.com/office/powerpoint/2010/main" val="129966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8/15/22 there were 2,600 shared e-bike trips that went 4,000 miles.  So about 1.5 miles/trip.  Owned e-bikes are going about 3.3 miles per trip.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going downtown, creating eco-system where people don’t need cars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Voucher: 71% driving less, 26% less transit, 48% less bike, 32% shared less, 24% walk less	</a:t>
            </a:r>
          </a:p>
          <a:p>
            <a:endParaRPr lang="en-US" dirty="0"/>
          </a:p>
        </p:txBody>
      </p:sp>
      <p:sp>
        <p:nvSpPr>
          <p:cNvPr id="4" name="Slide Number Placeholder 3"/>
          <p:cNvSpPr>
            <a:spLocks noGrp="1"/>
          </p:cNvSpPr>
          <p:nvPr>
            <p:ph type="sldNum" sz="quarter" idx="5"/>
          </p:nvPr>
        </p:nvSpPr>
        <p:spPr/>
        <p:txBody>
          <a:bodyPr/>
          <a:lstStyle/>
          <a:p>
            <a:fld id="{A57F34A6-A847-429C-9F6F-716DB33BE8DA}" type="slidenum">
              <a:rPr lang="en-US" smtClean="0"/>
              <a:t>9</a:t>
            </a:fld>
            <a:endParaRPr lang="en-US"/>
          </a:p>
        </p:txBody>
      </p:sp>
    </p:spTree>
    <p:extLst>
      <p:ext uri="{BB962C8B-B14F-4D97-AF65-F5344CB8AC3E}">
        <p14:creationId xmlns:p14="http://schemas.microsoft.com/office/powerpoint/2010/main" val="276959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F34A6-A847-429C-9F6F-716DB33BE8DA}" type="slidenum">
              <a:rPr lang="en-US" smtClean="0"/>
              <a:t>11</a:t>
            </a:fld>
            <a:endParaRPr lang="en-US"/>
          </a:p>
        </p:txBody>
      </p:sp>
    </p:spTree>
    <p:extLst>
      <p:ext uri="{BB962C8B-B14F-4D97-AF65-F5344CB8AC3E}">
        <p14:creationId xmlns:p14="http://schemas.microsoft.com/office/powerpoint/2010/main" val="1763959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3.xml"/><Relationship Id="rId7" Type="http://schemas.openxmlformats.org/officeDocument/2006/relationships/image" Target="../media/image15.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8.xml"/><Relationship Id="rId7" Type="http://schemas.openxmlformats.org/officeDocument/2006/relationships/image" Target="../media/image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8.xml"/><Relationship Id="rId7" Type="http://schemas.openxmlformats.org/officeDocument/2006/relationships/image" Target="../media/image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1.xml"/><Relationship Id="rId9"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3.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1.xml"/><Relationship Id="rId9"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8.xml"/><Relationship Id="rId7" Type="http://schemas.openxmlformats.org/officeDocument/2006/relationships/image" Target="../media/image1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1.xml"/><Relationship Id="rId9"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3.xml"/><Relationship Id="rId7" Type="http://schemas.openxmlformats.org/officeDocument/2006/relationships/image" Target="../media/image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slideMaster" Target="../slideMasters/slideMaster1.xml"/><Relationship Id="rId9"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8.xml"/><Relationship Id="rId7" Type="http://schemas.openxmlformats.org/officeDocument/2006/relationships/image" Target="../media/image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1.xml"/><Relationship Id="rId9"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33.xml"/><Relationship Id="rId7" Type="http://schemas.openxmlformats.org/officeDocument/2006/relationships/image" Target="../media/image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8.xml"/><Relationship Id="rId7" Type="http://schemas.openxmlformats.org/officeDocument/2006/relationships/image" Target="../media/image7.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_Title Slide_a">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9" name="Picture 18">
            <a:extLst>
              <a:ext uri="{FF2B5EF4-FFF2-40B4-BE49-F238E27FC236}">
                <a16:creationId xmlns:a16="http://schemas.microsoft.com/office/drawing/2014/main" id="{6220B23D-0817-49ED-95FD-69EAAA40BE70}"/>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22" name="Picture 21" descr="ConnectWithUs_BlueGrey.png">
            <a:extLst>
              <a:ext uri="{FF2B5EF4-FFF2-40B4-BE49-F238E27FC236}">
                <a16:creationId xmlns:a16="http://schemas.microsoft.com/office/drawing/2014/main" id="{27A941F4-EBFD-4774-8E6A-6F75CE81C3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pic>
        <p:nvPicPr>
          <p:cNvPr id="23" name="Picture 22">
            <a:extLst>
              <a:ext uri="{FF2B5EF4-FFF2-40B4-BE49-F238E27FC236}">
                <a16:creationId xmlns:a16="http://schemas.microsoft.com/office/drawing/2014/main" id="{8AEF73ED-3B62-45E3-8D1D-D696AD4AD1DE}"/>
              </a:ext>
            </a:extLst>
          </p:cNvPr>
          <p:cNvPicPr>
            <a:picLocks noChangeAspect="1"/>
          </p:cNvPicPr>
          <p:nvPr userDrawn="1"/>
        </p:nvPicPr>
        <p:blipFill rotWithShape="1">
          <a:blip r:embed="rId5"/>
          <a:srcRect r="2034"/>
          <a:stretch/>
        </p:blipFill>
        <p:spPr>
          <a:xfrm>
            <a:off x="6896287" y="6333283"/>
            <a:ext cx="4745059" cy="605444"/>
          </a:xfrm>
          <a:prstGeom prst="rect">
            <a:avLst/>
          </a:prstGeom>
        </p:spPr>
      </p:pic>
    </p:spTree>
    <p:extLst>
      <p:ext uri="{BB962C8B-B14F-4D97-AF65-F5344CB8AC3E}">
        <p14:creationId xmlns:p14="http://schemas.microsoft.com/office/powerpoint/2010/main" val="375392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Single Content Banner_a">
    <p:spTree>
      <p:nvGrpSpPr>
        <p:cNvPr id="1" name=""/>
        <p:cNvGrpSpPr/>
        <p:nvPr/>
      </p:nvGrpSpPr>
      <p:grpSpPr>
        <a:xfrm>
          <a:off x="0" y="0"/>
          <a:ext cx="0" cy="0"/>
          <a:chOff x="0" y="0"/>
          <a:chExt cx="0" cy="0"/>
        </a:xfrm>
      </p:grpSpPr>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11" name="Picture 10" descr="ConnectWithUs_YellowWhite.png">
            <a:extLst>
              <a:ext uri="{FF2B5EF4-FFF2-40B4-BE49-F238E27FC236}">
                <a16:creationId xmlns:a16="http://schemas.microsoft.com/office/drawing/2014/main" id="{6FA7293E-52E6-4729-90B4-48CCB863D3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4" name="Picture 13">
            <a:extLst>
              <a:ext uri="{FF2B5EF4-FFF2-40B4-BE49-F238E27FC236}">
                <a16:creationId xmlns:a16="http://schemas.microsoft.com/office/drawing/2014/main" id="{7A351E93-A5CE-4165-A3FC-9494BF468200}"/>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5" name="Picture 14">
            <a:extLst>
              <a:ext uri="{FF2B5EF4-FFF2-40B4-BE49-F238E27FC236}">
                <a16:creationId xmlns:a16="http://schemas.microsoft.com/office/drawing/2014/main" id="{CD849567-F3D1-480A-BC1A-7AC764964C7C}"/>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18317747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4_Title and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pic>
        <p:nvPicPr>
          <p:cNvPr id="16" name="Picture 15" descr="ConnectWithUs_OrangeWhite.png">
            <a:extLst>
              <a:ext uri="{FF2B5EF4-FFF2-40B4-BE49-F238E27FC236}">
                <a16:creationId xmlns:a16="http://schemas.microsoft.com/office/drawing/2014/main" id="{81F60951-94C0-479B-A923-9AEF27AD57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8" name="Picture 17">
            <a:extLst>
              <a:ext uri="{FF2B5EF4-FFF2-40B4-BE49-F238E27FC236}">
                <a16:creationId xmlns:a16="http://schemas.microsoft.com/office/drawing/2014/main" id="{D83DFBDF-7FE0-4D7D-A6E1-D5B82EC3B653}"/>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9FD77FF1-8AF1-4A34-BA7C-DDFAA49CF03B}"/>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14519720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5_Three Content Category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17" name="Picture 16" descr="ConnectWithUs_OrangeWhite.png">
            <a:extLst>
              <a:ext uri="{FF2B5EF4-FFF2-40B4-BE49-F238E27FC236}">
                <a16:creationId xmlns:a16="http://schemas.microsoft.com/office/drawing/2014/main" id="{0FF192D2-4D3A-4432-B72F-62B664E332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20" name="Picture 19">
            <a:extLst>
              <a:ext uri="{FF2B5EF4-FFF2-40B4-BE49-F238E27FC236}">
                <a16:creationId xmlns:a16="http://schemas.microsoft.com/office/drawing/2014/main" id="{19278DB8-58FD-47D2-BAC0-B168BC2DD9A2}"/>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FB6EE022-FF10-4BF6-825B-2BCC297A5681}"/>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17538781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6_Five Content Category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17" name="Picture 16" descr="ConnectWithUs_OrangeWhite.png">
            <a:extLst>
              <a:ext uri="{FF2B5EF4-FFF2-40B4-BE49-F238E27FC236}">
                <a16:creationId xmlns:a16="http://schemas.microsoft.com/office/drawing/2014/main" id="{4E9BAD6A-904F-43CA-B9A1-A39D56A50D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23" name="Picture 22">
            <a:extLst>
              <a:ext uri="{FF2B5EF4-FFF2-40B4-BE49-F238E27FC236}">
                <a16:creationId xmlns:a16="http://schemas.microsoft.com/office/drawing/2014/main" id="{72C582D9-6EC9-4E5D-807B-CE76213B6B29}"/>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24" name="TextBox 23">
            <a:extLst>
              <a:ext uri="{FF2B5EF4-FFF2-40B4-BE49-F238E27FC236}">
                <a16:creationId xmlns:a16="http://schemas.microsoft.com/office/drawing/2014/main" id="{46CCF31F-4C01-4617-A25E-B52511782C51}"/>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9098585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7_Multi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atin typeface="Franklin Gothic Book" panose="020B0503020102020204" pitchFamily="34" charset="0"/>
              </a:defRPr>
            </a:lvl2pPr>
            <a:lvl3pPr marL="1523962" indent="-304792">
              <a:buFont typeface="Arial" panose="020B0604020202020204" pitchFamily="34" charset="0"/>
              <a:buChar char="•"/>
              <a:defRPr sz="2400">
                <a:latin typeface="Franklin Gothic Book" panose="020B0503020102020204" pitchFamily="34" charset="0"/>
              </a:defRPr>
            </a:lvl3pPr>
            <a:lvl4pPr marL="2133547" indent="-304792">
              <a:buFont typeface="Courier New" panose="02070309020205020404" pitchFamily="49" charset="0"/>
              <a:buChar char="o"/>
              <a:defRPr sz="2133">
                <a:latin typeface="Franklin Gothic Book" panose="020B0503020102020204" pitchFamily="34" charset="0"/>
              </a:defRPr>
            </a:lvl4pPr>
            <a:lvl5pPr marL="2743131" indent="-304792">
              <a:buFont typeface="Arial" panose="020B0604020202020204" pitchFamily="34" charset="0"/>
              <a:buChar char="•"/>
              <a:defRPr sz="1867">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ConnectWithUs_OrangeWhite.png">
            <a:extLst>
              <a:ext uri="{FF2B5EF4-FFF2-40B4-BE49-F238E27FC236}">
                <a16:creationId xmlns:a16="http://schemas.microsoft.com/office/drawing/2014/main" id="{48755129-19D3-4377-A42A-14B3C7E0A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6" name="Picture 15">
            <a:extLst>
              <a:ext uri="{FF2B5EF4-FFF2-40B4-BE49-F238E27FC236}">
                <a16:creationId xmlns:a16="http://schemas.microsoft.com/office/drawing/2014/main" id="{1C827971-29D9-4EE3-8C75-C62E0410B07E}"/>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A53E4751-F384-4C13-BD73-08788F8374B5}"/>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24953130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8_Three Boxed Content_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pic>
        <p:nvPicPr>
          <p:cNvPr id="16" name="Picture 15" descr="ConnectWithUs_OrangeWhite.png">
            <a:extLst>
              <a:ext uri="{FF2B5EF4-FFF2-40B4-BE49-F238E27FC236}">
                <a16:creationId xmlns:a16="http://schemas.microsoft.com/office/drawing/2014/main" id="{F10BB3A2-2657-41B3-B050-EA29F3861F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25" name="Picture 24">
            <a:extLst>
              <a:ext uri="{FF2B5EF4-FFF2-40B4-BE49-F238E27FC236}">
                <a16:creationId xmlns:a16="http://schemas.microsoft.com/office/drawing/2014/main" id="{6A1A7580-F64A-41D9-8D41-CF5126760DF1}"/>
              </a:ext>
            </a:extLst>
          </p:cNvPr>
          <p:cNvPicPr>
            <a:picLocks noChangeAspect="1"/>
          </p:cNvPicPr>
          <p:nvPr userDrawn="1"/>
        </p:nvPicPr>
        <p:blipFill>
          <a:blip r:embed="rId8"/>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4FCAA18A-17F6-4D44-AF30-B0AED334C33B}"/>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201649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9_Transition Slide and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pic>
        <p:nvPicPr>
          <p:cNvPr id="10" name="Picture 9" descr="ConnectWithUs_OrangeWhite.png">
            <a:extLst>
              <a:ext uri="{FF2B5EF4-FFF2-40B4-BE49-F238E27FC236}">
                <a16:creationId xmlns:a16="http://schemas.microsoft.com/office/drawing/2014/main" id="{3BD8C04A-90F5-4E8A-968A-42FA86E8F4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6" name="Picture 15">
            <a:extLst>
              <a:ext uri="{FF2B5EF4-FFF2-40B4-BE49-F238E27FC236}">
                <a16:creationId xmlns:a16="http://schemas.microsoft.com/office/drawing/2014/main" id="{901DA4CC-4D55-4EE4-A94B-9BFF0D221233}"/>
              </a:ext>
            </a:extLst>
          </p:cNvPr>
          <p:cNvPicPr>
            <a:picLocks noChangeAspect="1"/>
          </p:cNvPicPr>
          <p:nvPr userDrawn="1"/>
        </p:nvPicPr>
        <p:blipFill>
          <a:blip r:embed="rId6"/>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9FC372BF-4FCD-44BF-8938-BBE011FB3998}"/>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12341262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Single Content Banner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0" name="Picture 9" descr="ConnectWithUs_OrangeWhite.png">
            <a:extLst>
              <a:ext uri="{FF2B5EF4-FFF2-40B4-BE49-F238E27FC236}">
                <a16:creationId xmlns:a16="http://schemas.microsoft.com/office/drawing/2014/main" id="{6E6A6182-0A6A-4D76-8DE5-FDC3EED111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3" name="Picture 12">
            <a:extLst>
              <a:ext uri="{FF2B5EF4-FFF2-40B4-BE49-F238E27FC236}">
                <a16:creationId xmlns:a16="http://schemas.microsoft.com/office/drawing/2014/main" id="{C6E2CA06-2277-401D-B0C9-36609A7AF122}"/>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4" name="TextBox 13">
            <a:extLst>
              <a:ext uri="{FF2B5EF4-FFF2-40B4-BE49-F238E27FC236}">
                <a16:creationId xmlns:a16="http://schemas.microsoft.com/office/drawing/2014/main" id="{E25E78B5-DECD-4506-88CF-66C367675257}"/>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28048302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1_Single Content_d">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2" name="Rectangle 11"/>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7" name="Picture 6" descr="ConnectWithUs_OrangeWhite.png">
            <a:extLst>
              <a:ext uri="{FF2B5EF4-FFF2-40B4-BE49-F238E27FC236}">
                <a16:creationId xmlns:a16="http://schemas.microsoft.com/office/drawing/2014/main" id="{B5350063-6212-406F-9E55-3F54CCFEDD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9" name="Picture 8">
            <a:extLst>
              <a:ext uri="{FF2B5EF4-FFF2-40B4-BE49-F238E27FC236}">
                <a16:creationId xmlns:a16="http://schemas.microsoft.com/office/drawing/2014/main" id="{373037D2-2262-4C9E-88E3-5E07DFDD635F}"/>
              </a:ext>
            </a:extLst>
          </p:cNvPr>
          <p:cNvPicPr>
            <a:picLocks noChangeAspect="1"/>
          </p:cNvPicPr>
          <p:nvPr userDrawn="1"/>
        </p:nvPicPr>
        <p:blipFill>
          <a:blip r:embed="rId3"/>
          <a:stretch>
            <a:fillRect/>
          </a:stretch>
        </p:blipFill>
        <p:spPr>
          <a:xfrm>
            <a:off x="562608" y="6121400"/>
            <a:ext cx="1431715" cy="565475"/>
          </a:xfrm>
          <a:prstGeom prst="rect">
            <a:avLst/>
          </a:prstGeom>
        </p:spPr>
      </p:pic>
      <p:sp>
        <p:nvSpPr>
          <p:cNvPr id="10" name="TextBox 9">
            <a:extLst>
              <a:ext uri="{FF2B5EF4-FFF2-40B4-BE49-F238E27FC236}">
                <a16:creationId xmlns:a16="http://schemas.microsoft.com/office/drawing/2014/main" id="{29850421-6B13-439D-81FF-6CED3583F8B7}"/>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1898060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Double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13" name="Picture 12">
            <a:extLst>
              <a:ext uri="{FF2B5EF4-FFF2-40B4-BE49-F238E27FC236}">
                <a16:creationId xmlns:a16="http://schemas.microsoft.com/office/drawing/2014/main" id="{C9895760-E65B-41F6-93D8-A04A8D341CDC}"/>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0" name="TextBox 9">
            <a:extLst>
              <a:ext uri="{FF2B5EF4-FFF2-40B4-BE49-F238E27FC236}">
                <a16:creationId xmlns:a16="http://schemas.microsoft.com/office/drawing/2014/main" id="{416A6C3C-5C35-473D-91D0-3030DFC6D529}"/>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16322638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01_Title Slide_e">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6D8D24"/>
              </a:solidFill>
            </a:endParaRPr>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F1E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4"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6" name="Picture 5" descr="ConnectWithUs_Orange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437" y="6137633"/>
            <a:ext cx="5372608" cy="292608"/>
          </a:xfrm>
          <a:prstGeom prst="rect">
            <a:avLst/>
          </a:prstGeom>
        </p:spPr>
      </p:pic>
      <p:pic>
        <p:nvPicPr>
          <p:cNvPr id="14" name="Picture 13">
            <a:extLst>
              <a:ext uri="{FF2B5EF4-FFF2-40B4-BE49-F238E27FC236}">
                <a16:creationId xmlns:a16="http://schemas.microsoft.com/office/drawing/2014/main" id="{BCE3D8F0-9A7D-41AA-8BA7-B4B0654DDDC1}"/>
              </a:ext>
            </a:extLst>
          </p:cNvPr>
          <p:cNvPicPr>
            <a:picLocks noChangeAspect="1"/>
          </p:cNvPicPr>
          <p:nvPr userDrawn="1"/>
        </p:nvPicPr>
        <p:blipFill>
          <a:blip r:embed="rId4"/>
          <a:stretch>
            <a:fillRect/>
          </a:stretch>
        </p:blipFill>
        <p:spPr>
          <a:xfrm>
            <a:off x="550655" y="6121400"/>
            <a:ext cx="1455623" cy="565475"/>
          </a:xfrm>
          <a:prstGeom prst="rect">
            <a:avLst/>
          </a:prstGeom>
        </p:spPr>
      </p:pic>
      <p:sp>
        <p:nvSpPr>
          <p:cNvPr id="11" name="TextBox 10">
            <a:extLst>
              <a:ext uri="{FF2B5EF4-FFF2-40B4-BE49-F238E27FC236}">
                <a16:creationId xmlns:a16="http://schemas.microsoft.com/office/drawing/2014/main" id="{D4CA5A6E-99CA-4B0A-BBF9-8FFEE439593E}"/>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5"/>
                </a:solidFill>
                <a:latin typeface="Franklin Gothic Demi Cond" panose="020B0706030402020204" pitchFamily="34" charset="0"/>
              </a:rPr>
              <a:t>FOLLOW US </a:t>
            </a:r>
            <a:r>
              <a:rPr lang="en-US" sz="1467" b="0" spc="0">
                <a:solidFill>
                  <a:schemeClr val="accent5"/>
                </a:solidFill>
                <a:latin typeface="Franklin Gothic Demi Cond" panose="020B0706030402020204" pitchFamily="34" charset="0"/>
              </a:rPr>
              <a:t>@</a:t>
            </a:r>
            <a:r>
              <a:rPr lang="en-US" sz="1467" b="0" spc="0" err="1">
                <a:solidFill>
                  <a:schemeClr val="accent5"/>
                </a:solidFill>
                <a:latin typeface="Franklin Gothic Demi Cond" panose="020B0706030402020204" pitchFamily="34" charset="0"/>
              </a:rPr>
              <a:t>DenverCASR</a:t>
            </a:r>
            <a:endParaRPr lang="en-US" sz="1467" b="0" spc="0">
              <a:solidFill>
                <a:schemeClr val="accent5"/>
              </a:solidFill>
              <a:latin typeface="Franklin Gothic Demi Cond" panose="020B0706030402020204" pitchFamily="34" charset="0"/>
            </a:endParaRPr>
          </a:p>
        </p:txBody>
      </p:sp>
    </p:spTree>
    <p:extLst>
      <p:ext uri="{BB962C8B-B14F-4D97-AF65-F5344CB8AC3E}">
        <p14:creationId xmlns:p14="http://schemas.microsoft.com/office/powerpoint/2010/main" val="363257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1_Single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7" name="Rectangle 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a:extLst>
              <a:ext uri="{FF2B5EF4-FFF2-40B4-BE49-F238E27FC236}">
                <a16:creationId xmlns:a16="http://schemas.microsoft.com/office/drawing/2014/main" id="{42B721E6-4DA6-433D-98E5-6BFC16D77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1" name="Picture 10">
            <a:extLst>
              <a:ext uri="{FF2B5EF4-FFF2-40B4-BE49-F238E27FC236}">
                <a16:creationId xmlns:a16="http://schemas.microsoft.com/office/drawing/2014/main" id="{2B549DAE-3EAA-4CA4-A9D8-4F5F9B853C01}"/>
              </a:ext>
            </a:extLst>
          </p:cNvPr>
          <p:cNvPicPr>
            <a:picLocks noChangeAspect="1"/>
          </p:cNvPicPr>
          <p:nvPr userDrawn="1"/>
        </p:nvPicPr>
        <p:blipFill>
          <a:blip r:embed="rId3"/>
          <a:stretch>
            <a:fillRect/>
          </a:stretch>
        </p:blipFill>
        <p:spPr>
          <a:xfrm>
            <a:off x="562608" y="6121400"/>
            <a:ext cx="1431715" cy="565475"/>
          </a:xfrm>
          <a:prstGeom prst="rect">
            <a:avLst/>
          </a:prstGeom>
        </p:spPr>
      </p:pic>
      <p:pic>
        <p:nvPicPr>
          <p:cNvPr id="12" name="Picture 11">
            <a:extLst>
              <a:ext uri="{FF2B5EF4-FFF2-40B4-BE49-F238E27FC236}">
                <a16:creationId xmlns:a16="http://schemas.microsoft.com/office/drawing/2014/main" id="{B6F2DEFB-2D0C-498C-8091-5A188BF7516C}"/>
              </a:ext>
            </a:extLst>
          </p:cNvPr>
          <p:cNvPicPr>
            <a:picLocks noChangeAspect="1"/>
          </p:cNvPicPr>
          <p:nvPr userDrawn="1"/>
        </p:nvPicPr>
        <p:blipFill>
          <a:blip r:embed="rId4"/>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5873455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02_Title Slide_e">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F1E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0" name="Picture 19"/>
          <p:cNvPicPr>
            <a:picLocks noChangeAspect="1"/>
          </p:cNvPicPr>
          <p:nvPr userDrawn="1"/>
        </p:nvPicPr>
        <p:blipFill>
          <a:blip r:embed="rId2"/>
          <a:stretch>
            <a:fillRect/>
          </a:stretch>
        </p:blipFill>
        <p:spPr>
          <a:xfrm>
            <a:off x="550655" y="6121400"/>
            <a:ext cx="1455623" cy="565475"/>
          </a:xfrm>
          <a:prstGeom prst="rect">
            <a:avLst/>
          </a:prstGeom>
        </p:spPr>
      </p:pic>
      <p:pic>
        <p:nvPicPr>
          <p:cNvPr id="4" name="Picture 3" descr="ConnectWithUs_Purple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5373" y="6128936"/>
            <a:ext cx="5372608" cy="292608"/>
          </a:xfrm>
          <a:prstGeom prst="rect">
            <a:avLst/>
          </a:prstGeom>
        </p:spPr>
      </p:pic>
      <p:pic>
        <p:nvPicPr>
          <p:cNvPr id="5" name="Picture 4" descr="HeaderBar_PurpleOrange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sp>
        <p:nvSpPr>
          <p:cNvPr id="11" name="TextBox 10">
            <a:extLst>
              <a:ext uri="{FF2B5EF4-FFF2-40B4-BE49-F238E27FC236}">
                <a16:creationId xmlns:a16="http://schemas.microsoft.com/office/drawing/2014/main" id="{622EE942-1FC2-4513-8EDE-69885A68CE52}"/>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rgbClr val="7030A0"/>
                </a:solidFill>
                <a:latin typeface="Franklin Gothic Demi Cond" panose="020B0706030402020204" pitchFamily="34" charset="0"/>
              </a:rPr>
              <a:t>FOLLOW US </a:t>
            </a:r>
            <a:r>
              <a:rPr lang="en-US" sz="1467" b="0" spc="0">
                <a:solidFill>
                  <a:srgbClr val="7030A0"/>
                </a:solidFill>
                <a:latin typeface="Franklin Gothic Demi Cond" panose="020B0706030402020204" pitchFamily="34" charset="0"/>
              </a:rPr>
              <a:t>@</a:t>
            </a:r>
            <a:r>
              <a:rPr lang="en-US" sz="1467" b="0" spc="0" err="1">
                <a:solidFill>
                  <a:srgbClr val="7030A0"/>
                </a:solidFill>
                <a:latin typeface="Franklin Gothic Demi Cond" panose="020B0706030402020204" pitchFamily="34" charset="0"/>
              </a:rPr>
              <a:t>DenverCASR</a:t>
            </a:r>
            <a:endParaRPr lang="en-US" sz="1467" b="0" spc="0">
              <a:solidFill>
                <a:srgbClr val="7030A0"/>
              </a:solidFill>
              <a:latin typeface="Franklin Gothic Demi Cond" panose="020B0706030402020204" pitchFamily="34" charset="0"/>
            </a:endParaRPr>
          </a:p>
        </p:txBody>
      </p:sp>
    </p:spTree>
    <p:extLst>
      <p:ext uri="{BB962C8B-B14F-4D97-AF65-F5344CB8AC3E}">
        <p14:creationId xmlns:p14="http://schemas.microsoft.com/office/powerpoint/2010/main" val="29705199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03_Title and Content_e">
    <p:spTree>
      <p:nvGrpSpPr>
        <p:cNvPr id="1" name=""/>
        <p:cNvGrpSpPr/>
        <p:nvPr/>
      </p:nvGrpSpPr>
      <p:grpSpPr>
        <a:xfrm>
          <a:off x="0" y="0"/>
          <a:ext cx="0" cy="0"/>
          <a:chOff x="0" y="0"/>
          <a:chExt cx="0" cy="0"/>
        </a:xfrm>
      </p:grpSpPr>
      <p:sp>
        <p:nvSpPr>
          <p:cNvPr id="7" name="Rectangle 6"/>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6D8D24"/>
              </a:solidFill>
            </a:endParaRPr>
          </a:p>
        </p:txBody>
      </p:sp>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F3901D"/>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4" name="Picture 3"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8" name="Picture 7" descr="ConnectWithUs_YellowWhite.png">
            <a:extLst>
              <a:ext uri="{FF2B5EF4-FFF2-40B4-BE49-F238E27FC236}">
                <a16:creationId xmlns:a16="http://schemas.microsoft.com/office/drawing/2014/main" id="{749DACED-D439-4B93-B4D0-86EAFF767D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9" name="Picture 8">
            <a:extLst>
              <a:ext uri="{FF2B5EF4-FFF2-40B4-BE49-F238E27FC236}">
                <a16:creationId xmlns:a16="http://schemas.microsoft.com/office/drawing/2014/main" id="{8DDBCC5A-DAB7-453D-AC26-3FB9AEEDD65D}"/>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1" name="TextBox 10">
            <a:extLst>
              <a:ext uri="{FF2B5EF4-FFF2-40B4-BE49-F238E27FC236}">
                <a16:creationId xmlns:a16="http://schemas.microsoft.com/office/drawing/2014/main" id="{BBB86FD5-DDAB-4EDB-B344-B8BD22E18E12}"/>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493816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4_Title and Content_e">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5"/>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pic>
        <p:nvPicPr>
          <p:cNvPr id="16" name="Picture 15"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8" y="4429881"/>
            <a:ext cx="4973437" cy="106195"/>
          </a:xfrm>
          <a:prstGeom prst="rect">
            <a:avLst/>
          </a:prstGeom>
        </p:spPr>
      </p:pic>
      <p:sp>
        <p:nvSpPr>
          <p:cNvPr id="21" name="Rectangle 20"/>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1" name="Picture 10" descr="ConnectWithUs_YellowWhite.png">
            <a:extLst>
              <a:ext uri="{FF2B5EF4-FFF2-40B4-BE49-F238E27FC236}">
                <a16:creationId xmlns:a16="http://schemas.microsoft.com/office/drawing/2014/main" id="{EB334259-92AB-4E2A-A770-C95F416179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2CE0FCB5-AACF-4F76-8BED-705058B042ED}"/>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7" name="TextBox 16">
            <a:extLst>
              <a:ext uri="{FF2B5EF4-FFF2-40B4-BE49-F238E27FC236}">
                <a16:creationId xmlns:a16="http://schemas.microsoft.com/office/drawing/2014/main" id="{58B42D5C-42D6-475A-8DB2-6B0E35D3D410}"/>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8315684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5_Three Content Category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rgbClr val="400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4" name="Picture 23"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15" name="Picture 14" descr="ConnectWithUs_YellowWhite.png">
            <a:extLst>
              <a:ext uri="{FF2B5EF4-FFF2-40B4-BE49-F238E27FC236}">
                <a16:creationId xmlns:a16="http://schemas.microsoft.com/office/drawing/2014/main" id="{B7FC81E9-B3AE-4A8E-886E-56793CC5BC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9" name="Picture 18">
            <a:extLst>
              <a:ext uri="{FF2B5EF4-FFF2-40B4-BE49-F238E27FC236}">
                <a16:creationId xmlns:a16="http://schemas.microsoft.com/office/drawing/2014/main" id="{732B664D-B6A2-4656-A0B1-94555659DD76}"/>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21" name="TextBox 20">
            <a:extLst>
              <a:ext uri="{FF2B5EF4-FFF2-40B4-BE49-F238E27FC236}">
                <a16:creationId xmlns:a16="http://schemas.microsoft.com/office/drawing/2014/main" id="{77FD0539-18B4-4B02-8AC5-A5E156B8FBC2}"/>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510502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6_Five Content Category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5" name="Picture 24"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17" name="Picture 16" descr="ConnectWithUs_YellowWhite.png">
            <a:extLst>
              <a:ext uri="{FF2B5EF4-FFF2-40B4-BE49-F238E27FC236}">
                <a16:creationId xmlns:a16="http://schemas.microsoft.com/office/drawing/2014/main" id="{5AE0AD78-31E1-4487-BA47-20512501F3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1" name="Picture 20">
            <a:extLst>
              <a:ext uri="{FF2B5EF4-FFF2-40B4-BE49-F238E27FC236}">
                <a16:creationId xmlns:a16="http://schemas.microsoft.com/office/drawing/2014/main" id="{901D92F7-55B8-415C-97F4-9FEF25DB9CE5}"/>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23" name="TextBox 22">
            <a:extLst>
              <a:ext uri="{FF2B5EF4-FFF2-40B4-BE49-F238E27FC236}">
                <a16:creationId xmlns:a16="http://schemas.microsoft.com/office/drawing/2014/main" id="{2582ED2A-EA8E-40BB-AA2B-B4137DA11500}"/>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428997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7_Multi Content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0" name="Picture 19"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913" y="1821537"/>
            <a:ext cx="5517657" cy="111828"/>
          </a:xfrm>
          <a:prstGeom prst="rect">
            <a:avLst/>
          </a:prstGeom>
        </p:spPr>
      </p:pic>
      <p:pic>
        <p:nvPicPr>
          <p:cNvPr id="9" name="Picture 8" descr="ConnectWithUs_YellowWhite.png">
            <a:extLst>
              <a:ext uri="{FF2B5EF4-FFF2-40B4-BE49-F238E27FC236}">
                <a16:creationId xmlns:a16="http://schemas.microsoft.com/office/drawing/2014/main" id="{B20E6551-9591-445D-9969-17965A3B3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0563CE80-03D9-4080-B3BF-4CF9858C25AA}"/>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3" name="TextBox 12">
            <a:extLst>
              <a:ext uri="{FF2B5EF4-FFF2-40B4-BE49-F238E27FC236}">
                <a16:creationId xmlns:a16="http://schemas.microsoft.com/office/drawing/2014/main" id="{DCE128F3-C7F5-42A5-829E-5A9F95D9C404}"/>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1888907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8_Three Boxed Content_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rgbClr val="400F60"/>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5"/>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5" name="Rectangle 24"/>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8" name="Picture 27" descr="ThinShearedLines_PurpleOrange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1" y="1723087"/>
            <a:ext cx="9668256" cy="111765"/>
          </a:xfrm>
          <a:prstGeom prst="rect">
            <a:avLst/>
          </a:prstGeom>
        </p:spPr>
      </p:pic>
      <p:pic>
        <p:nvPicPr>
          <p:cNvPr id="15" name="Picture 14" descr="ConnectWithUs_YellowWhite.png">
            <a:extLst>
              <a:ext uri="{FF2B5EF4-FFF2-40B4-BE49-F238E27FC236}">
                <a16:creationId xmlns:a16="http://schemas.microsoft.com/office/drawing/2014/main" id="{B79F1BB7-B4E9-4AB7-B334-B24C1682880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6" name="Picture 15">
            <a:extLst>
              <a:ext uri="{FF2B5EF4-FFF2-40B4-BE49-F238E27FC236}">
                <a16:creationId xmlns:a16="http://schemas.microsoft.com/office/drawing/2014/main" id="{70BC2CBF-8B99-44F2-B08D-D661704B5B7B}"/>
              </a:ext>
            </a:extLst>
          </p:cNvPr>
          <p:cNvPicPr>
            <a:picLocks noChangeAspect="1"/>
          </p:cNvPicPr>
          <p:nvPr userDrawn="1"/>
        </p:nvPicPr>
        <p:blipFill>
          <a:blip r:embed="rId8"/>
          <a:stretch>
            <a:fillRect/>
          </a:stretch>
        </p:blipFill>
        <p:spPr>
          <a:xfrm>
            <a:off x="562608" y="6121400"/>
            <a:ext cx="1431715" cy="565475"/>
          </a:xfrm>
          <a:prstGeom prst="rect">
            <a:avLst/>
          </a:prstGeom>
        </p:spPr>
      </p:pic>
      <p:sp>
        <p:nvSpPr>
          <p:cNvPr id="18" name="TextBox 17">
            <a:extLst>
              <a:ext uri="{FF2B5EF4-FFF2-40B4-BE49-F238E27FC236}">
                <a16:creationId xmlns:a16="http://schemas.microsoft.com/office/drawing/2014/main" id="{D2DB78A6-EA0D-4FB1-9881-FE56DD966831}"/>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32421835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9_Transition Slide and Content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5"/>
                </a:solidFill>
                <a:latin typeface="Franklin Gothic Book"/>
              </a:defRPr>
            </a:lvl1pPr>
          </a:lstStyle>
          <a:p>
            <a:r>
              <a:rPr lang="en-US"/>
              <a:t>Click to edit Master title style</a:t>
            </a:r>
          </a:p>
        </p:txBody>
      </p:sp>
      <p:sp>
        <p:nvSpPr>
          <p:cNvPr id="9"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10"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sp>
        <p:nvSpPr>
          <p:cNvPr id="14" name="Rectangle 13"/>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9" name="Picture 18" descr="ThinShearedLines_PurpleOrange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033" y="3826477"/>
            <a:ext cx="6096000" cy="111069"/>
          </a:xfrm>
          <a:prstGeom prst="rect">
            <a:avLst/>
          </a:prstGeom>
        </p:spPr>
      </p:pic>
      <p:pic>
        <p:nvPicPr>
          <p:cNvPr id="11" name="Picture 10" descr="ConnectWithUs_YellowWhite.png">
            <a:extLst>
              <a:ext uri="{FF2B5EF4-FFF2-40B4-BE49-F238E27FC236}">
                <a16:creationId xmlns:a16="http://schemas.microsoft.com/office/drawing/2014/main" id="{5D9EFB2C-8451-4220-AA10-C4AB0E47FF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E81EF60C-5362-4225-85AC-10AF7B2D58F4}"/>
              </a:ext>
            </a:extLst>
          </p:cNvPr>
          <p:cNvPicPr>
            <a:picLocks noChangeAspect="1"/>
          </p:cNvPicPr>
          <p:nvPr userDrawn="1"/>
        </p:nvPicPr>
        <p:blipFill>
          <a:blip r:embed="rId6"/>
          <a:stretch>
            <a:fillRect/>
          </a:stretch>
        </p:blipFill>
        <p:spPr>
          <a:xfrm>
            <a:off x="562608" y="6121400"/>
            <a:ext cx="1431715" cy="565475"/>
          </a:xfrm>
          <a:prstGeom prst="rect">
            <a:avLst/>
          </a:prstGeom>
        </p:spPr>
      </p:pic>
      <p:sp>
        <p:nvSpPr>
          <p:cNvPr id="16" name="TextBox 15">
            <a:extLst>
              <a:ext uri="{FF2B5EF4-FFF2-40B4-BE49-F238E27FC236}">
                <a16:creationId xmlns:a16="http://schemas.microsoft.com/office/drawing/2014/main" id="{964D3E1C-6DF1-45FA-B8B6-E3E90E17B921}"/>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2948366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Single Content Banner_e">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8" name="Picture 7" descr="HeaderBar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5"/>
                </a:solidFill>
                <a:latin typeface="Franklin Gothic Book"/>
              </a:defRPr>
            </a:lvl1pPr>
          </a:lstStyle>
          <a:p>
            <a:r>
              <a:rPr lang="en-US"/>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ConnectWithUs_YellowWhite.png">
            <a:extLst>
              <a:ext uri="{FF2B5EF4-FFF2-40B4-BE49-F238E27FC236}">
                <a16:creationId xmlns:a16="http://schemas.microsoft.com/office/drawing/2014/main" id="{58A12B32-6B21-4C60-B0CE-A91E422BD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8AC19713-74A6-48B7-8AA2-9DB12F2495FC}"/>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9EAF80EB-C868-43DD-94B8-4C488DD2E138}"/>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6870794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1_Single Content_e">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5"/>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8" name="Rectangle 7"/>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2" name="Picture 11" descr="ConnectWithUs_YellowWhite.png">
            <a:extLst>
              <a:ext uri="{FF2B5EF4-FFF2-40B4-BE49-F238E27FC236}">
                <a16:creationId xmlns:a16="http://schemas.microsoft.com/office/drawing/2014/main" id="{44FEDDC2-83CA-482D-BBB6-FE7D5EF30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EE2078CE-CC83-419C-99AA-98918E6223DA}"/>
              </a:ext>
            </a:extLst>
          </p:cNvPr>
          <p:cNvPicPr>
            <a:picLocks noChangeAspect="1"/>
          </p:cNvPicPr>
          <p:nvPr userDrawn="1"/>
        </p:nvPicPr>
        <p:blipFill>
          <a:blip r:embed="rId3"/>
          <a:stretch>
            <a:fillRect/>
          </a:stretch>
        </p:blipFill>
        <p:spPr>
          <a:xfrm>
            <a:off x="562608" y="6121400"/>
            <a:ext cx="1431715" cy="565475"/>
          </a:xfrm>
          <a:prstGeom prst="rect">
            <a:avLst/>
          </a:prstGeom>
        </p:spPr>
      </p:pic>
      <p:sp>
        <p:nvSpPr>
          <p:cNvPr id="9" name="TextBox 8">
            <a:extLst>
              <a:ext uri="{FF2B5EF4-FFF2-40B4-BE49-F238E27FC236}">
                <a16:creationId xmlns:a16="http://schemas.microsoft.com/office/drawing/2014/main" id="{EE840BE0-BDA7-4FF2-A100-3FC4D29CE5F7}"/>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30148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Double Content_a">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dirty="0"/>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79032E84-ED0A-4655-B0C3-2157D7AD9E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40017273-0CB0-493B-9F6E-2A63FB059510}"/>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4" name="Picture 13">
            <a:extLst>
              <a:ext uri="{FF2B5EF4-FFF2-40B4-BE49-F238E27FC236}">
                <a16:creationId xmlns:a16="http://schemas.microsoft.com/office/drawing/2014/main" id="{8E56BD88-6221-471E-8658-217CF390EBA5}"/>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28186115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Double Content_e">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chemeClr val="accent5"/>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21" name="Rectangle 20"/>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4" name="Picture 23"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9" name="Picture 8" descr="ConnectWithUs_YellowWhite.png">
            <a:extLst>
              <a:ext uri="{FF2B5EF4-FFF2-40B4-BE49-F238E27FC236}">
                <a16:creationId xmlns:a16="http://schemas.microsoft.com/office/drawing/2014/main" id="{A94B0857-3C7C-4C38-B561-4A3E5F4325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64C494A0-D803-4E18-99F8-0979B4E022BD}"/>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2" name="TextBox 11">
            <a:extLst>
              <a:ext uri="{FF2B5EF4-FFF2-40B4-BE49-F238E27FC236}">
                <a16:creationId xmlns:a16="http://schemas.microsoft.com/office/drawing/2014/main" id="{60234DFB-5790-4320-8928-8E7E89903BFA}"/>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33338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01_Title Slide_b">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sp>
        <p:nvSpPr>
          <p:cNvPr id="11" name="Rectangle 10"/>
          <p:cNvSpPr/>
          <p:nvPr userDrawn="1"/>
        </p:nvSpPr>
        <p:spPr>
          <a:xfrm>
            <a:off x="0" y="5978697"/>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ConnectWithUs_Navy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1003" y="6121400"/>
            <a:ext cx="5372608" cy="292608"/>
          </a:xfrm>
          <a:prstGeom prst="rect">
            <a:avLst/>
          </a:prstGeom>
        </p:spPr>
      </p:pic>
      <p:pic>
        <p:nvPicPr>
          <p:cNvPr id="15" name="Picture 14">
            <a:extLst>
              <a:ext uri="{FF2B5EF4-FFF2-40B4-BE49-F238E27FC236}">
                <a16:creationId xmlns:a16="http://schemas.microsoft.com/office/drawing/2014/main" id="{70E858DD-6AF6-43D4-B606-869BF9FF964C}"/>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7" name="Picture 6">
            <a:extLst>
              <a:ext uri="{FF2B5EF4-FFF2-40B4-BE49-F238E27FC236}">
                <a16:creationId xmlns:a16="http://schemas.microsoft.com/office/drawing/2014/main" id="{C06536EB-AEA1-4E70-A19F-283AD78A6C42}"/>
              </a:ext>
            </a:extLst>
          </p:cNvPr>
          <p:cNvPicPr>
            <a:picLocks noChangeAspect="1"/>
          </p:cNvPicPr>
          <p:nvPr userDrawn="1"/>
        </p:nvPicPr>
        <p:blipFill>
          <a:blip r:embed="rId5"/>
          <a:stretch>
            <a:fillRect/>
          </a:stretch>
        </p:blipFill>
        <p:spPr>
          <a:xfrm>
            <a:off x="6898910" y="6315587"/>
            <a:ext cx="4876796" cy="609600"/>
          </a:xfrm>
          <a:prstGeom prst="rect">
            <a:avLst/>
          </a:prstGeom>
        </p:spPr>
      </p:pic>
    </p:spTree>
    <p:extLst>
      <p:ext uri="{BB962C8B-B14F-4D97-AF65-F5344CB8AC3E}">
        <p14:creationId xmlns:p14="http://schemas.microsoft.com/office/powerpoint/2010/main" val="112182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02_Title Slide_b">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descr="ConnectWithUs_NavyWhite.png">
            <a:extLst>
              <a:ext uri="{FF2B5EF4-FFF2-40B4-BE49-F238E27FC236}">
                <a16:creationId xmlns:a16="http://schemas.microsoft.com/office/drawing/2014/main" id="{BF62EBCA-3DC2-409F-85F4-E998AF51B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1003" y="6121400"/>
            <a:ext cx="5372608" cy="292608"/>
          </a:xfrm>
          <a:prstGeom prst="rect">
            <a:avLst/>
          </a:prstGeom>
        </p:spPr>
      </p:pic>
      <p:pic>
        <p:nvPicPr>
          <p:cNvPr id="13" name="Picture 12">
            <a:extLst>
              <a:ext uri="{FF2B5EF4-FFF2-40B4-BE49-F238E27FC236}">
                <a16:creationId xmlns:a16="http://schemas.microsoft.com/office/drawing/2014/main" id="{F7C80B35-8338-45DD-B730-6984AE323ABF}"/>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4" name="Picture 13">
            <a:extLst>
              <a:ext uri="{FF2B5EF4-FFF2-40B4-BE49-F238E27FC236}">
                <a16:creationId xmlns:a16="http://schemas.microsoft.com/office/drawing/2014/main" id="{2906D5C1-EBDB-47EF-BE2D-F0E6E9B132A8}"/>
              </a:ext>
            </a:extLst>
          </p:cNvPr>
          <p:cNvPicPr>
            <a:picLocks noChangeAspect="1"/>
          </p:cNvPicPr>
          <p:nvPr userDrawn="1"/>
        </p:nvPicPr>
        <p:blipFill>
          <a:blip r:embed="rId5"/>
          <a:stretch>
            <a:fillRect/>
          </a:stretch>
        </p:blipFill>
        <p:spPr>
          <a:xfrm>
            <a:off x="6898910" y="6315587"/>
            <a:ext cx="4876796" cy="609600"/>
          </a:xfrm>
          <a:prstGeom prst="rect">
            <a:avLst/>
          </a:prstGeom>
        </p:spPr>
      </p:pic>
    </p:spTree>
    <p:extLst>
      <p:ext uri="{BB962C8B-B14F-4D97-AF65-F5344CB8AC3E}">
        <p14:creationId xmlns:p14="http://schemas.microsoft.com/office/powerpoint/2010/main" val="4008423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03_Title and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11" name="Rectangle 10"/>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a:blip r:embed="rId3"/>
          <a:stretch>
            <a:fillRect/>
          </a:stretch>
        </p:blipFill>
        <p:spPr>
          <a:xfrm>
            <a:off x="550655" y="6121400"/>
            <a:ext cx="1455623" cy="565475"/>
          </a:xfrm>
          <a:prstGeom prst="rect">
            <a:avLst/>
          </a:prstGeom>
        </p:spPr>
      </p:pic>
      <p:pic>
        <p:nvPicPr>
          <p:cNvPr id="13" name="Picture 12" descr="ConnectWithUs_GreyBlu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5" name="Picture 4">
            <a:extLst>
              <a:ext uri="{FF2B5EF4-FFF2-40B4-BE49-F238E27FC236}">
                <a16:creationId xmlns:a16="http://schemas.microsoft.com/office/drawing/2014/main" id="{7B21C8A0-2DF3-4E39-B1EC-0129D15FB0E2}"/>
              </a:ext>
            </a:extLst>
          </p:cNvPr>
          <p:cNvPicPr>
            <a:picLocks noChangeAspect="1"/>
          </p:cNvPicPr>
          <p:nvPr userDrawn="1"/>
        </p:nvPicPr>
        <p:blipFill>
          <a:blip r:embed="rId5"/>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178591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Title and Content_b">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dirty="0"/>
              <a:t>Click to edit Master title style</a:t>
            </a:r>
          </a:p>
        </p:txBody>
      </p:sp>
      <p:sp>
        <p:nvSpPr>
          <p:cNvPr id="10" name="Rectangle 9"/>
          <p:cNvSpPr/>
          <p:nvPr userDrawn="1"/>
        </p:nvSpPr>
        <p:spPr>
          <a:xfrm>
            <a:off x="1106520" y="623882"/>
            <a:ext cx="3219075" cy="3714317"/>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110A0E1A-F49D-4886-8CED-AEC2CE7B6DE4}"/>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5" name="Picture 14" descr="ConnectWithUs_GreyBlue.png">
            <a:extLst>
              <a:ext uri="{FF2B5EF4-FFF2-40B4-BE49-F238E27FC236}">
                <a16:creationId xmlns:a16="http://schemas.microsoft.com/office/drawing/2014/main" id="{093E29A0-E5EF-4E55-9996-CE48C637B1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19" name="Picture 18">
            <a:extLst>
              <a:ext uri="{FF2B5EF4-FFF2-40B4-BE49-F238E27FC236}">
                <a16:creationId xmlns:a16="http://schemas.microsoft.com/office/drawing/2014/main" id="{FDDC318E-1663-47BB-A713-E5627593B47D}"/>
              </a:ext>
            </a:extLst>
          </p:cNvPr>
          <p:cNvPicPr>
            <a:picLocks noChangeAspect="1"/>
          </p:cNvPicPr>
          <p:nvPr userDrawn="1"/>
        </p:nvPicPr>
        <p:blipFill>
          <a:blip r:embed="rId5"/>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81106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_Thre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A49F8C78-0343-455C-BA33-14119C34D536}"/>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22" name="Picture 21" descr="ConnectWithUs_GreyBlue.png">
            <a:extLst>
              <a:ext uri="{FF2B5EF4-FFF2-40B4-BE49-F238E27FC236}">
                <a16:creationId xmlns:a16="http://schemas.microsoft.com/office/drawing/2014/main" id="{A4DBB260-1FAD-4CE6-97BF-F1F649B48D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23" name="Picture 22">
            <a:extLst>
              <a:ext uri="{FF2B5EF4-FFF2-40B4-BE49-F238E27FC236}">
                <a16:creationId xmlns:a16="http://schemas.microsoft.com/office/drawing/2014/main" id="{6CEF4987-D370-4D7B-8062-AF14A01CF8E5}"/>
              </a:ext>
            </a:extLst>
          </p:cNvPr>
          <p:cNvPicPr>
            <a:picLocks noChangeAspect="1"/>
          </p:cNvPicPr>
          <p:nvPr userDrawn="1"/>
        </p:nvPicPr>
        <p:blipFill>
          <a:blip r:embed="rId5"/>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3005675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Fiv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4" name="Picture 23">
            <a:extLst>
              <a:ext uri="{FF2B5EF4-FFF2-40B4-BE49-F238E27FC236}">
                <a16:creationId xmlns:a16="http://schemas.microsoft.com/office/drawing/2014/main" id="{2F3A2D7B-50C3-4C12-8EAA-FCFBDDF08D2E}"/>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25" name="Picture 24" descr="ConnectWithUs_GreyBlue.png">
            <a:extLst>
              <a:ext uri="{FF2B5EF4-FFF2-40B4-BE49-F238E27FC236}">
                <a16:creationId xmlns:a16="http://schemas.microsoft.com/office/drawing/2014/main" id="{5234FA0F-A1F4-4244-842C-AC4F7C02A6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26" name="Picture 25">
            <a:extLst>
              <a:ext uri="{FF2B5EF4-FFF2-40B4-BE49-F238E27FC236}">
                <a16:creationId xmlns:a16="http://schemas.microsoft.com/office/drawing/2014/main" id="{531EFBC3-ED4D-4FB5-875C-36F4D9EF3E2B}"/>
              </a:ext>
            </a:extLst>
          </p:cNvPr>
          <p:cNvPicPr>
            <a:picLocks noChangeAspect="1"/>
          </p:cNvPicPr>
          <p:nvPr userDrawn="1"/>
        </p:nvPicPr>
        <p:blipFill>
          <a:blip r:embed="rId5"/>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3720713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_Multi Content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0EF7D415-4D0F-477F-B879-8C5E5D01B47C}"/>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5" name="Picture 14" descr="ConnectWithUs_GreyBlue.png">
            <a:extLst>
              <a:ext uri="{FF2B5EF4-FFF2-40B4-BE49-F238E27FC236}">
                <a16:creationId xmlns:a16="http://schemas.microsoft.com/office/drawing/2014/main" id="{AF2E76D2-B107-4DF3-92AF-D4D5A060DD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17" name="Picture 16">
            <a:extLst>
              <a:ext uri="{FF2B5EF4-FFF2-40B4-BE49-F238E27FC236}">
                <a16:creationId xmlns:a16="http://schemas.microsoft.com/office/drawing/2014/main" id="{D2F8D4A5-C115-4BF2-A56A-7D16A5D2E905}"/>
              </a:ext>
            </a:extLst>
          </p:cNvPr>
          <p:cNvPicPr>
            <a:picLocks noChangeAspect="1"/>
          </p:cNvPicPr>
          <p:nvPr userDrawn="1"/>
        </p:nvPicPr>
        <p:blipFill>
          <a:blip r:embed="rId5"/>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396079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02_Title Slide_a">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a:extLst>
              <a:ext uri="{FF2B5EF4-FFF2-40B4-BE49-F238E27FC236}">
                <a16:creationId xmlns:a16="http://schemas.microsoft.com/office/drawing/2014/main" id="{5241FB0C-47A3-4569-8BA6-35809AA494B2}"/>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3" name="Picture 12" descr="ConnectWithUs_BlueGrey.png">
            <a:extLst>
              <a:ext uri="{FF2B5EF4-FFF2-40B4-BE49-F238E27FC236}">
                <a16:creationId xmlns:a16="http://schemas.microsoft.com/office/drawing/2014/main" id="{FAB76D33-070B-4042-871A-67B0C07449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pic>
        <p:nvPicPr>
          <p:cNvPr id="14" name="Picture 13">
            <a:extLst>
              <a:ext uri="{FF2B5EF4-FFF2-40B4-BE49-F238E27FC236}">
                <a16:creationId xmlns:a16="http://schemas.microsoft.com/office/drawing/2014/main" id="{963CCA48-1A66-4246-91D9-7A3A709A0DCE}"/>
              </a:ext>
            </a:extLst>
          </p:cNvPr>
          <p:cNvPicPr>
            <a:picLocks noChangeAspect="1"/>
          </p:cNvPicPr>
          <p:nvPr userDrawn="1"/>
        </p:nvPicPr>
        <p:blipFill rotWithShape="1">
          <a:blip r:embed="rId5"/>
          <a:srcRect r="2034"/>
          <a:stretch/>
        </p:blipFill>
        <p:spPr>
          <a:xfrm>
            <a:off x="6896287" y="6333283"/>
            <a:ext cx="4745059" cy="605444"/>
          </a:xfrm>
          <a:prstGeom prst="rect">
            <a:avLst/>
          </a:prstGeom>
        </p:spPr>
      </p:pic>
    </p:spTree>
    <p:extLst>
      <p:ext uri="{BB962C8B-B14F-4D97-AF65-F5344CB8AC3E}">
        <p14:creationId xmlns:p14="http://schemas.microsoft.com/office/powerpoint/2010/main" val="233890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hree Boxed Content_b">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dirty="0"/>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DA4B3559-3306-43AA-9014-BB79363E958E}"/>
              </a:ext>
            </a:extLst>
          </p:cNvPr>
          <p:cNvPicPr>
            <a:picLocks noChangeAspect="1"/>
          </p:cNvPicPr>
          <p:nvPr userDrawn="1"/>
        </p:nvPicPr>
        <p:blipFill>
          <a:blip r:embed="rId7"/>
          <a:stretch>
            <a:fillRect/>
          </a:stretch>
        </p:blipFill>
        <p:spPr>
          <a:xfrm>
            <a:off x="550655" y="6121400"/>
            <a:ext cx="1455623" cy="565475"/>
          </a:xfrm>
          <a:prstGeom prst="rect">
            <a:avLst/>
          </a:prstGeom>
        </p:spPr>
      </p:pic>
      <p:pic>
        <p:nvPicPr>
          <p:cNvPr id="26" name="Picture 25" descr="ConnectWithUs_GreyBlue.png">
            <a:extLst>
              <a:ext uri="{FF2B5EF4-FFF2-40B4-BE49-F238E27FC236}">
                <a16:creationId xmlns:a16="http://schemas.microsoft.com/office/drawing/2014/main" id="{A29AD5AA-C08A-4629-B2C8-0F531A9FBD7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27" name="Picture 26">
            <a:extLst>
              <a:ext uri="{FF2B5EF4-FFF2-40B4-BE49-F238E27FC236}">
                <a16:creationId xmlns:a16="http://schemas.microsoft.com/office/drawing/2014/main" id="{95D80CF0-F5BE-43EB-BA00-43303B73D092}"/>
              </a:ext>
            </a:extLst>
          </p:cNvPr>
          <p:cNvPicPr>
            <a:picLocks noChangeAspect="1"/>
          </p:cNvPicPr>
          <p:nvPr userDrawn="1"/>
        </p:nvPicPr>
        <p:blipFill>
          <a:blip r:embed="rId9"/>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3320665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ransition Slide and Content_b">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dirty="0"/>
              <a:t>Edit Master text styles</a:t>
            </a:r>
          </a:p>
          <a:p>
            <a:pPr lvl="1"/>
            <a:r>
              <a:rPr lang="en-US" dirty="0"/>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dirty="0"/>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dirty="0"/>
          </a:p>
        </p:txBody>
      </p:sp>
      <p:sp>
        <p:nvSpPr>
          <p:cNvPr id="10" name="Rectangle 9"/>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AD8458AD-E172-4F2C-B524-457E7B6ED839}"/>
              </a:ext>
            </a:extLst>
          </p:cNvPr>
          <p:cNvPicPr>
            <a:picLocks noChangeAspect="1"/>
          </p:cNvPicPr>
          <p:nvPr userDrawn="1"/>
        </p:nvPicPr>
        <p:blipFill>
          <a:blip r:embed="rId5"/>
          <a:stretch>
            <a:fillRect/>
          </a:stretch>
        </p:blipFill>
        <p:spPr>
          <a:xfrm>
            <a:off x="550655" y="6121400"/>
            <a:ext cx="1455623" cy="565475"/>
          </a:xfrm>
          <a:prstGeom prst="rect">
            <a:avLst/>
          </a:prstGeom>
        </p:spPr>
      </p:pic>
      <p:pic>
        <p:nvPicPr>
          <p:cNvPr id="16" name="Picture 15" descr="ConnectWithUs_GreyBlue.png">
            <a:extLst>
              <a:ext uri="{FF2B5EF4-FFF2-40B4-BE49-F238E27FC236}">
                <a16:creationId xmlns:a16="http://schemas.microsoft.com/office/drawing/2014/main" id="{CABE9F11-F4F2-4373-9F04-2B7C039ACA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17" name="Picture 16">
            <a:extLst>
              <a:ext uri="{FF2B5EF4-FFF2-40B4-BE49-F238E27FC236}">
                <a16:creationId xmlns:a16="http://schemas.microsoft.com/office/drawing/2014/main" id="{123DDC36-A7C8-4609-9EC9-D5538788AA5F}"/>
              </a:ext>
            </a:extLst>
          </p:cNvPr>
          <p:cNvPicPr>
            <a:picLocks noChangeAspect="1"/>
          </p:cNvPicPr>
          <p:nvPr userDrawn="1"/>
        </p:nvPicPr>
        <p:blipFill>
          <a:blip r:embed="rId7"/>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9321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Single Content Banner_b">
    <p:spTree>
      <p:nvGrpSpPr>
        <p:cNvPr id="1" name=""/>
        <p:cNvGrpSpPr/>
        <p:nvPr/>
      </p:nvGrpSpPr>
      <p:grpSpPr>
        <a:xfrm>
          <a:off x="0" y="0"/>
          <a:ext cx="0" cy="0"/>
          <a:chOff x="0" y="0"/>
          <a:chExt cx="0" cy="0"/>
        </a:xfrm>
      </p:grpSpPr>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11" name="Picture 10">
            <a:extLst>
              <a:ext uri="{FF2B5EF4-FFF2-40B4-BE49-F238E27FC236}">
                <a16:creationId xmlns:a16="http://schemas.microsoft.com/office/drawing/2014/main" id="{B5BA5B58-14F3-4F7A-8F30-D8F83F374C0A}"/>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GreyBlue.png">
            <a:extLst>
              <a:ext uri="{FF2B5EF4-FFF2-40B4-BE49-F238E27FC236}">
                <a16:creationId xmlns:a16="http://schemas.microsoft.com/office/drawing/2014/main" id="{0DCF1C66-86CB-43C1-8FF6-920CF4158C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13" name="Picture 12">
            <a:extLst>
              <a:ext uri="{FF2B5EF4-FFF2-40B4-BE49-F238E27FC236}">
                <a16:creationId xmlns:a16="http://schemas.microsoft.com/office/drawing/2014/main" id="{98BA4BFB-BA69-4E6A-8519-266F915F7353}"/>
              </a:ext>
            </a:extLst>
          </p:cNvPr>
          <p:cNvPicPr>
            <a:picLocks noChangeAspect="1"/>
          </p:cNvPicPr>
          <p:nvPr userDrawn="1"/>
        </p:nvPicPr>
        <p:blipFill>
          <a:blip r:embed="rId5"/>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879547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1_Single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7" name="Rectangle 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4D17B6F0-AB37-44AD-AF38-0BD727E11991}"/>
              </a:ext>
            </a:extLst>
          </p:cNvPr>
          <p:cNvPicPr>
            <a:picLocks noChangeAspect="1"/>
          </p:cNvPicPr>
          <p:nvPr userDrawn="1"/>
        </p:nvPicPr>
        <p:blipFill>
          <a:blip r:embed="rId2"/>
          <a:stretch>
            <a:fillRect/>
          </a:stretch>
        </p:blipFill>
        <p:spPr>
          <a:xfrm>
            <a:off x="550655" y="6121400"/>
            <a:ext cx="1455623" cy="565475"/>
          </a:xfrm>
          <a:prstGeom prst="rect">
            <a:avLst/>
          </a:prstGeom>
        </p:spPr>
      </p:pic>
      <p:pic>
        <p:nvPicPr>
          <p:cNvPr id="11" name="Picture 10" descr="ConnectWithUs_GreyBlue.png">
            <a:extLst>
              <a:ext uri="{FF2B5EF4-FFF2-40B4-BE49-F238E27FC236}">
                <a16:creationId xmlns:a16="http://schemas.microsoft.com/office/drawing/2014/main" id="{422D087C-BA9B-4765-9FAE-A2E03D5AC8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12" name="Picture 11">
            <a:extLst>
              <a:ext uri="{FF2B5EF4-FFF2-40B4-BE49-F238E27FC236}">
                <a16:creationId xmlns:a16="http://schemas.microsoft.com/office/drawing/2014/main" id="{D9A8E799-4C29-4BE1-939D-464AEAE55B9B}"/>
              </a:ext>
            </a:extLst>
          </p:cNvPr>
          <p:cNvPicPr>
            <a:picLocks noChangeAspect="1"/>
          </p:cNvPicPr>
          <p:nvPr userDrawn="1"/>
        </p:nvPicPr>
        <p:blipFill>
          <a:blip r:embed="rId4"/>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3992797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Double Content_b">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dirty="0"/>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9E6C9DF2-562D-4F7F-B1BB-9287205BDAEA}"/>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3" name="Picture 12" descr="ConnectWithUs_GreyBlue.png">
            <a:extLst>
              <a:ext uri="{FF2B5EF4-FFF2-40B4-BE49-F238E27FC236}">
                <a16:creationId xmlns:a16="http://schemas.microsoft.com/office/drawing/2014/main" id="{BC60BC27-31F9-4287-892C-59CAC04A25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pic>
        <p:nvPicPr>
          <p:cNvPr id="14" name="Picture 13">
            <a:extLst>
              <a:ext uri="{FF2B5EF4-FFF2-40B4-BE49-F238E27FC236}">
                <a16:creationId xmlns:a16="http://schemas.microsoft.com/office/drawing/2014/main" id="{BC6DAD87-1292-49DA-9427-54A53BD274A6}"/>
              </a:ext>
            </a:extLst>
          </p:cNvPr>
          <p:cNvPicPr>
            <a:picLocks noChangeAspect="1"/>
          </p:cNvPicPr>
          <p:nvPr userDrawn="1"/>
        </p:nvPicPr>
        <p:blipFill>
          <a:blip r:embed="rId5"/>
          <a:stretch>
            <a:fillRect/>
          </a:stretch>
        </p:blipFill>
        <p:spPr>
          <a:xfrm>
            <a:off x="6898907" y="6311776"/>
            <a:ext cx="4876800" cy="609600"/>
          </a:xfrm>
          <a:prstGeom prst="rect">
            <a:avLst/>
          </a:prstGeom>
        </p:spPr>
      </p:pic>
    </p:spTree>
    <p:extLst>
      <p:ext uri="{BB962C8B-B14F-4D97-AF65-F5344CB8AC3E}">
        <p14:creationId xmlns:p14="http://schemas.microsoft.com/office/powerpoint/2010/main" val="1933312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01_Title Slide_c">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4" name="Picture 13">
            <a:extLst>
              <a:ext uri="{FF2B5EF4-FFF2-40B4-BE49-F238E27FC236}">
                <a16:creationId xmlns:a16="http://schemas.microsoft.com/office/drawing/2014/main" id="{F1FA99D2-03DE-434C-9216-8DB8F6B24632}"/>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5" name="Picture 14" descr="ConnectWithUs_BlueGrey.png">
            <a:extLst>
              <a:ext uri="{FF2B5EF4-FFF2-40B4-BE49-F238E27FC236}">
                <a16:creationId xmlns:a16="http://schemas.microsoft.com/office/drawing/2014/main" id="{4078854D-19BB-4FBD-B1F0-999D5710EF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pic>
        <p:nvPicPr>
          <p:cNvPr id="16" name="Picture 15">
            <a:extLst>
              <a:ext uri="{FF2B5EF4-FFF2-40B4-BE49-F238E27FC236}">
                <a16:creationId xmlns:a16="http://schemas.microsoft.com/office/drawing/2014/main" id="{33AC8446-9A60-43E9-8299-90D06FFB03B1}"/>
              </a:ext>
            </a:extLst>
          </p:cNvPr>
          <p:cNvPicPr>
            <a:picLocks noChangeAspect="1"/>
          </p:cNvPicPr>
          <p:nvPr userDrawn="1"/>
        </p:nvPicPr>
        <p:blipFill rotWithShape="1">
          <a:blip r:embed="rId5"/>
          <a:srcRect r="2034"/>
          <a:stretch/>
        </p:blipFill>
        <p:spPr>
          <a:xfrm>
            <a:off x="6896287" y="6333283"/>
            <a:ext cx="4745059" cy="605444"/>
          </a:xfrm>
          <a:prstGeom prst="rect">
            <a:avLst/>
          </a:prstGeom>
        </p:spPr>
      </p:pic>
    </p:spTree>
    <p:extLst>
      <p:ext uri="{BB962C8B-B14F-4D97-AF65-F5344CB8AC3E}">
        <p14:creationId xmlns:p14="http://schemas.microsoft.com/office/powerpoint/2010/main" val="2710351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02_Title Slide_c">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9F9F4F43-BE49-40D2-B0B7-4282CCF98125}"/>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BlueGrey.png">
            <a:extLst>
              <a:ext uri="{FF2B5EF4-FFF2-40B4-BE49-F238E27FC236}">
                <a16:creationId xmlns:a16="http://schemas.microsoft.com/office/drawing/2014/main" id="{E92E490F-5FC8-4FFF-9856-3D441872BD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pic>
        <p:nvPicPr>
          <p:cNvPr id="13" name="Picture 12">
            <a:extLst>
              <a:ext uri="{FF2B5EF4-FFF2-40B4-BE49-F238E27FC236}">
                <a16:creationId xmlns:a16="http://schemas.microsoft.com/office/drawing/2014/main" id="{AA848367-4353-4083-87BE-49DD8690D31D}"/>
              </a:ext>
            </a:extLst>
          </p:cNvPr>
          <p:cNvPicPr>
            <a:picLocks noChangeAspect="1"/>
          </p:cNvPicPr>
          <p:nvPr userDrawn="1"/>
        </p:nvPicPr>
        <p:blipFill rotWithShape="1">
          <a:blip r:embed="rId5"/>
          <a:srcRect r="2034"/>
          <a:stretch/>
        </p:blipFill>
        <p:spPr>
          <a:xfrm>
            <a:off x="6896287" y="6333283"/>
            <a:ext cx="4745059" cy="605444"/>
          </a:xfrm>
          <a:prstGeom prst="rect">
            <a:avLst/>
          </a:prstGeom>
        </p:spPr>
      </p:pic>
    </p:spTree>
    <p:extLst>
      <p:ext uri="{BB962C8B-B14F-4D97-AF65-F5344CB8AC3E}">
        <p14:creationId xmlns:p14="http://schemas.microsoft.com/office/powerpoint/2010/main" val="1914962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03_Title and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E2942893-472B-4FD5-9483-F8320B066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2" name="Picture 11">
            <a:extLst>
              <a:ext uri="{FF2B5EF4-FFF2-40B4-BE49-F238E27FC236}">
                <a16:creationId xmlns:a16="http://schemas.microsoft.com/office/drawing/2014/main" id="{B036E01F-95C4-4FF4-BA4F-75CD942DF9C3}"/>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3" name="Picture 12">
            <a:extLst>
              <a:ext uri="{FF2B5EF4-FFF2-40B4-BE49-F238E27FC236}">
                <a16:creationId xmlns:a16="http://schemas.microsoft.com/office/drawing/2014/main" id="{E9F582EC-BAAB-4D15-9BFF-CE31DC7EABCB}"/>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4273900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Title and Content_c">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dirty="0"/>
              <a:t>Click to edit Master title style</a:t>
            </a:r>
          </a:p>
        </p:txBody>
      </p:sp>
      <p:sp>
        <p:nvSpPr>
          <p:cNvPr id="10" name="Rectangle 9"/>
          <p:cNvSpPr/>
          <p:nvPr userDrawn="1"/>
        </p:nvSpPr>
        <p:spPr>
          <a:xfrm>
            <a:off x="1106520" y="623882"/>
            <a:ext cx="3219075" cy="371431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descr="ConnectWithUs_YellowWhite.png">
            <a:extLst>
              <a:ext uri="{FF2B5EF4-FFF2-40B4-BE49-F238E27FC236}">
                <a16:creationId xmlns:a16="http://schemas.microsoft.com/office/drawing/2014/main" id="{F48901A5-FDCF-4BA5-B202-D6BE39750C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7" name="Picture 16">
            <a:extLst>
              <a:ext uri="{FF2B5EF4-FFF2-40B4-BE49-F238E27FC236}">
                <a16:creationId xmlns:a16="http://schemas.microsoft.com/office/drawing/2014/main" id="{6E8B562A-F55C-4C1A-9B7A-564AC651B56A}"/>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8" name="Picture 17">
            <a:extLst>
              <a:ext uri="{FF2B5EF4-FFF2-40B4-BE49-F238E27FC236}">
                <a16:creationId xmlns:a16="http://schemas.microsoft.com/office/drawing/2014/main" id="{EDACAE46-4765-4FBC-8E0E-C4E146762CA3}"/>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2602810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5_Thre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ConnectWithUs_YellowWhite.png">
            <a:extLst>
              <a:ext uri="{FF2B5EF4-FFF2-40B4-BE49-F238E27FC236}">
                <a16:creationId xmlns:a16="http://schemas.microsoft.com/office/drawing/2014/main" id="{8B6ECAAF-96AB-4992-AE1E-83469DB927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9" name="Picture 18">
            <a:extLst>
              <a:ext uri="{FF2B5EF4-FFF2-40B4-BE49-F238E27FC236}">
                <a16:creationId xmlns:a16="http://schemas.microsoft.com/office/drawing/2014/main" id="{F2E4D227-F311-4A84-9C64-F632561F4EA8}"/>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20" name="Picture 19">
            <a:extLst>
              <a:ext uri="{FF2B5EF4-FFF2-40B4-BE49-F238E27FC236}">
                <a16:creationId xmlns:a16="http://schemas.microsoft.com/office/drawing/2014/main" id="{C80B7B7F-3502-4DBE-953B-AED1058E2ED6}"/>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166523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1" name="Picture 10">
            <a:extLst>
              <a:ext uri="{FF2B5EF4-FFF2-40B4-BE49-F238E27FC236}">
                <a16:creationId xmlns:a16="http://schemas.microsoft.com/office/drawing/2014/main" id="{24A78B18-3013-41D9-AFE0-51999F05CF1A}"/>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5" name="Picture 4">
            <a:extLst>
              <a:ext uri="{FF2B5EF4-FFF2-40B4-BE49-F238E27FC236}">
                <a16:creationId xmlns:a16="http://schemas.microsoft.com/office/drawing/2014/main" id="{6D349E2F-C87A-4CB8-B247-BFE83A61FEA4}"/>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427933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Fiv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24" name="Rectangle 23"/>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ConnectWithUs_YellowWhite.png">
            <a:extLst>
              <a:ext uri="{FF2B5EF4-FFF2-40B4-BE49-F238E27FC236}">
                <a16:creationId xmlns:a16="http://schemas.microsoft.com/office/drawing/2014/main" id="{16F97CF4-F944-4ACE-8524-14EC485F6D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2" name="Picture 21">
            <a:extLst>
              <a:ext uri="{FF2B5EF4-FFF2-40B4-BE49-F238E27FC236}">
                <a16:creationId xmlns:a16="http://schemas.microsoft.com/office/drawing/2014/main" id="{57E6DDC0-FFE1-46BC-8DB3-45E86A086FD9}"/>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23" name="Picture 22">
            <a:extLst>
              <a:ext uri="{FF2B5EF4-FFF2-40B4-BE49-F238E27FC236}">
                <a16:creationId xmlns:a16="http://schemas.microsoft.com/office/drawing/2014/main" id="{FBC8C59C-120F-4648-A6D4-B44C8D6178F4}"/>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498072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7_Multi Content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ConnectWithUs_YellowWhite.png">
            <a:extLst>
              <a:ext uri="{FF2B5EF4-FFF2-40B4-BE49-F238E27FC236}">
                <a16:creationId xmlns:a16="http://schemas.microsoft.com/office/drawing/2014/main" id="{42284518-4A0F-43C1-873C-5C2546BF62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9F63A32C-831A-4E37-AF1E-D8E3C0595BA9}"/>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6" name="Picture 15">
            <a:extLst>
              <a:ext uri="{FF2B5EF4-FFF2-40B4-BE49-F238E27FC236}">
                <a16:creationId xmlns:a16="http://schemas.microsoft.com/office/drawing/2014/main" id="{226E7906-9BE3-4F58-BF1F-1D34185477BA}"/>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245251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hree Boxed Content_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dirty="0"/>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descr="ConnectWithUs_YellowWhite.png">
            <a:extLst>
              <a:ext uri="{FF2B5EF4-FFF2-40B4-BE49-F238E27FC236}">
                <a16:creationId xmlns:a16="http://schemas.microsoft.com/office/drawing/2014/main" id="{6609011F-2C4F-4EA8-ADED-3687403E1E0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7" name="Picture 16">
            <a:extLst>
              <a:ext uri="{FF2B5EF4-FFF2-40B4-BE49-F238E27FC236}">
                <a16:creationId xmlns:a16="http://schemas.microsoft.com/office/drawing/2014/main" id="{BF0320E1-007E-4836-BC51-16740A3CB6A1}"/>
              </a:ext>
            </a:extLst>
          </p:cNvPr>
          <p:cNvPicPr>
            <a:picLocks noChangeAspect="1"/>
          </p:cNvPicPr>
          <p:nvPr userDrawn="1"/>
        </p:nvPicPr>
        <p:blipFill>
          <a:blip r:embed="rId8"/>
          <a:stretch>
            <a:fillRect/>
          </a:stretch>
        </p:blipFill>
        <p:spPr>
          <a:xfrm>
            <a:off x="562608" y="6121400"/>
            <a:ext cx="1431715" cy="565475"/>
          </a:xfrm>
          <a:prstGeom prst="rect">
            <a:avLst/>
          </a:prstGeom>
        </p:spPr>
      </p:pic>
      <p:pic>
        <p:nvPicPr>
          <p:cNvPr id="25" name="Picture 24">
            <a:extLst>
              <a:ext uri="{FF2B5EF4-FFF2-40B4-BE49-F238E27FC236}">
                <a16:creationId xmlns:a16="http://schemas.microsoft.com/office/drawing/2014/main" id="{43D0014D-6AA4-4B8D-A61C-F7BE1F087F65}"/>
              </a:ext>
            </a:extLst>
          </p:cNvPr>
          <p:cNvPicPr>
            <a:picLocks noChangeAspect="1"/>
          </p:cNvPicPr>
          <p:nvPr userDrawn="1"/>
        </p:nvPicPr>
        <p:blipFill>
          <a:blip r:embed="rId9"/>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641475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ransition Slide and Content_c">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dirty="0"/>
              <a:t>Edit Master text styles</a:t>
            </a:r>
          </a:p>
          <a:p>
            <a:pPr lvl="1"/>
            <a:r>
              <a:rPr lang="en-US" dirty="0"/>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dirty="0"/>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dirty="0"/>
          </a:p>
        </p:txBody>
      </p:sp>
      <p:sp>
        <p:nvSpPr>
          <p:cNvPr id="18" name="Rectangle 1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a:extLst>
              <a:ext uri="{FF2B5EF4-FFF2-40B4-BE49-F238E27FC236}">
                <a16:creationId xmlns:a16="http://schemas.microsoft.com/office/drawing/2014/main" id="{396A141D-10A8-4CB5-B55B-D5D5B11E6D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1" name="Picture 10">
            <a:extLst>
              <a:ext uri="{FF2B5EF4-FFF2-40B4-BE49-F238E27FC236}">
                <a16:creationId xmlns:a16="http://schemas.microsoft.com/office/drawing/2014/main" id="{AD920EEB-87A4-4F30-AB54-D7659AD63BA6}"/>
              </a:ext>
            </a:extLst>
          </p:cNvPr>
          <p:cNvPicPr>
            <a:picLocks noChangeAspect="1"/>
          </p:cNvPicPr>
          <p:nvPr userDrawn="1"/>
        </p:nvPicPr>
        <p:blipFill>
          <a:blip r:embed="rId6"/>
          <a:stretch>
            <a:fillRect/>
          </a:stretch>
        </p:blipFill>
        <p:spPr>
          <a:xfrm>
            <a:off x="562608" y="6121400"/>
            <a:ext cx="1431715" cy="565475"/>
          </a:xfrm>
          <a:prstGeom prst="rect">
            <a:avLst/>
          </a:prstGeom>
        </p:spPr>
      </p:pic>
      <p:pic>
        <p:nvPicPr>
          <p:cNvPr id="14" name="Picture 13">
            <a:extLst>
              <a:ext uri="{FF2B5EF4-FFF2-40B4-BE49-F238E27FC236}">
                <a16:creationId xmlns:a16="http://schemas.microsoft.com/office/drawing/2014/main" id="{7F7E635C-771B-446F-BB54-6FB3C899F758}"/>
              </a:ext>
            </a:extLst>
          </p:cNvPr>
          <p:cNvPicPr>
            <a:picLocks noChangeAspect="1"/>
          </p:cNvPicPr>
          <p:nvPr userDrawn="1"/>
        </p:nvPicPr>
        <p:blipFill>
          <a:blip r:embed="rId7"/>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1786489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Single Content Banner_c">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8" name="Picture 7" descr="ConnectWithUs_YellowWhite.png">
            <a:extLst>
              <a:ext uri="{FF2B5EF4-FFF2-40B4-BE49-F238E27FC236}">
                <a16:creationId xmlns:a16="http://schemas.microsoft.com/office/drawing/2014/main" id="{748CFE48-2BE4-438E-9883-FDF9742BF4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9" name="Picture 8">
            <a:extLst>
              <a:ext uri="{FF2B5EF4-FFF2-40B4-BE49-F238E27FC236}">
                <a16:creationId xmlns:a16="http://schemas.microsoft.com/office/drawing/2014/main" id="{4A161B77-168C-4265-979E-568F38C70CAB}"/>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0" name="Picture 9">
            <a:extLst>
              <a:ext uri="{FF2B5EF4-FFF2-40B4-BE49-F238E27FC236}">
                <a16:creationId xmlns:a16="http://schemas.microsoft.com/office/drawing/2014/main" id="{BE1F96A4-20F1-47C4-B950-7834ED1C7123}"/>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676447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1_Single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0" name="Rectangle 9"/>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ConnectWithUs_YellowWhite.png">
            <a:extLst>
              <a:ext uri="{FF2B5EF4-FFF2-40B4-BE49-F238E27FC236}">
                <a16:creationId xmlns:a16="http://schemas.microsoft.com/office/drawing/2014/main" id="{0BD2EFEB-8CB9-4A81-B4F6-771282C24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8" name="Picture 7">
            <a:extLst>
              <a:ext uri="{FF2B5EF4-FFF2-40B4-BE49-F238E27FC236}">
                <a16:creationId xmlns:a16="http://schemas.microsoft.com/office/drawing/2014/main" id="{52064D99-5012-42AD-B955-38EF428DE8A2}"/>
              </a:ext>
            </a:extLst>
          </p:cNvPr>
          <p:cNvPicPr>
            <a:picLocks noChangeAspect="1"/>
          </p:cNvPicPr>
          <p:nvPr userDrawn="1"/>
        </p:nvPicPr>
        <p:blipFill>
          <a:blip r:embed="rId3"/>
          <a:stretch>
            <a:fillRect/>
          </a:stretch>
        </p:blipFill>
        <p:spPr>
          <a:xfrm>
            <a:off x="562608" y="6121400"/>
            <a:ext cx="1431715" cy="565475"/>
          </a:xfrm>
          <a:prstGeom prst="rect">
            <a:avLst/>
          </a:prstGeom>
        </p:spPr>
      </p:pic>
      <p:pic>
        <p:nvPicPr>
          <p:cNvPr id="9" name="Picture 8">
            <a:extLst>
              <a:ext uri="{FF2B5EF4-FFF2-40B4-BE49-F238E27FC236}">
                <a16:creationId xmlns:a16="http://schemas.microsoft.com/office/drawing/2014/main" id="{B77E9B3B-3369-444D-A38D-69A8F8E33F4A}"/>
              </a:ext>
            </a:extLst>
          </p:cNvPr>
          <p:cNvPicPr>
            <a:picLocks noChangeAspect="1"/>
          </p:cNvPicPr>
          <p:nvPr userDrawn="1"/>
        </p:nvPicPr>
        <p:blipFill>
          <a:blip r:embed="rId4"/>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94191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Double Content_c">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dirty="0"/>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ConnectWithUs_YellowWhite.png">
            <a:extLst>
              <a:ext uri="{FF2B5EF4-FFF2-40B4-BE49-F238E27FC236}">
                <a16:creationId xmlns:a16="http://schemas.microsoft.com/office/drawing/2014/main" id="{CA4C037D-C886-4C38-AF39-9DD5FE54F4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AF25F21E-F5AD-4A57-99AF-F8B2A273503C}"/>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2" name="Picture 11">
            <a:extLst>
              <a:ext uri="{FF2B5EF4-FFF2-40B4-BE49-F238E27FC236}">
                <a16:creationId xmlns:a16="http://schemas.microsoft.com/office/drawing/2014/main" id="{7D6D5D9E-A302-4EE5-A59F-E93E8719976E}"/>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079532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01_Title Slide_d">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1" name="Picture 10">
            <a:extLst>
              <a:ext uri="{FF2B5EF4-FFF2-40B4-BE49-F238E27FC236}">
                <a16:creationId xmlns:a16="http://schemas.microsoft.com/office/drawing/2014/main" id="{759CD5C3-F10B-40AD-93CE-FDFD11A86DD0}"/>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BlueGrey.png">
            <a:extLst>
              <a:ext uri="{FF2B5EF4-FFF2-40B4-BE49-F238E27FC236}">
                <a16:creationId xmlns:a16="http://schemas.microsoft.com/office/drawing/2014/main" id="{789DEE22-4ED0-44FC-9ACF-9280FE3C3B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pic>
        <p:nvPicPr>
          <p:cNvPr id="13" name="Picture 12">
            <a:extLst>
              <a:ext uri="{FF2B5EF4-FFF2-40B4-BE49-F238E27FC236}">
                <a16:creationId xmlns:a16="http://schemas.microsoft.com/office/drawing/2014/main" id="{061260FE-F048-4BE5-A79A-9F2D0B77A594}"/>
              </a:ext>
            </a:extLst>
          </p:cNvPr>
          <p:cNvPicPr>
            <a:picLocks noChangeAspect="1"/>
          </p:cNvPicPr>
          <p:nvPr userDrawn="1"/>
        </p:nvPicPr>
        <p:blipFill rotWithShape="1">
          <a:blip r:embed="rId5"/>
          <a:srcRect r="2034"/>
          <a:stretch/>
        </p:blipFill>
        <p:spPr>
          <a:xfrm>
            <a:off x="6896287" y="6333283"/>
            <a:ext cx="4745059" cy="605444"/>
          </a:xfrm>
          <a:prstGeom prst="rect">
            <a:avLst/>
          </a:prstGeom>
        </p:spPr>
      </p:pic>
    </p:spTree>
    <p:extLst>
      <p:ext uri="{BB962C8B-B14F-4D97-AF65-F5344CB8AC3E}">
        <p14:creationId xmlns:p14="http://schemas.microsoft.com/office/powerpoint/2010/main" val="2135754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02_Title Slide_d">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4E2B2E0A-0E50-4886-AA2C-8428EE96B79E}"/>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BlueGrey.png">
            <a:extLst>
              <a:ext uri="{FF2B5EF4-FFF2-40B4-BE49-F238E27FC236}">
                <a16:creationId xmlns:a16="http://schemas.microsoft.com/office/drawing/2014/main" id="{A464743D-7D37-43C9-A1D2-15A229BD2D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pic>
        <p:nvPicPr>
          <p:cNvPr id="13" name="Picture 12">
            <a:extLst>
              <a:ext uri="{FF2B5EF4-FFF2-40B4-BE49-F238E27FC236}">
                <a16:creationId xmlns:a16="http://schemas.microsoft.com/office/drawing/2014/main" id="{087FBAA1-FFA4-4187-91A2-5CEA5A3A4527}"/>
              </a:ext>
            </a:extLst>
          </p:cNvPr>
          <p:cNvPicPr>
            <a:picLocks noChangeAspect="1"/>
          </p:cNvPicPr>
          <p:nvPr userDrawn="1"/>
        </p:nvPicPr>
        <p:blipFill rotWithShape="1">
          <a:blip r:embed="rId5"/>
          <a:srcRect r="2034"/>
          <a:stretch/>
        </p:blipFill>
        <p:spPr>
          <a:xfrm>
            <a:off x="6896287" y="6333283"/>
            <a:ext cx="4745059" cy="605444"/>
          </a:xfrm>
          <a:prstGeom prst="rect">
            <a:avLst/>
          </a:prstGeom>
        </p:spPr>
      </p:pic>
    </p:spTree>
    <p:extLst>
      <p:ext uri="{BB962C8B-B14F-4D97-AF65-F5344CB8AC3E}">
        <p14:creationId xmlns:p14="http://schemas.microsoft.com/office/powerpoint/2010/main" val="3248585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03_Title and Content_d">
    <p:spTree>
      <p:nvGrpSpPr>
        <p:cNvPr id="1" name=""/>
        <p:cNvGrpSpPr/>
        <p:nvPr/>
      </p:nvGrpSpPr>
      <p:grpSpPr>
        <a:xfrm>
          <a:off x="0" y="0"/>
          <a:ext cx="0" cy="0"/>
          <a:chOff x="0" y="0"/>
          <a:chExt cx="0" cy="0"/>
        </a:xfrm>
      </p:grpSpPr>
      <p:sp>
        <p:nvSpPr>
          <p:cNvPr id="7" name="Rectangle 6"/>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8" name="Picture 7" descr="ConnectWithUs_OrangeWhite.png">
            <a:extLst>
              <a:ext uri="{FF2B5EF4-FFF2-40B4-BE49-F238E27FC236}">
                <a16:creationId xmlns:a16="http://schemas.microsoft.com/office/drawing/2014/main" id="{539F1BB3-B277-45B7-B5D1-5910075B16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9" name="Picture 8">
            <a:extLst>
              <a:ext uri="{FF2B5EF4-FFF2-40B4-BE49-F238E27FC236}">
                <a16:creationId xmlns:a16="http://schemas.microsoft.com/office/drawing/2014/main" id="{821752F9-022A-4E90-B23A-8F60EA02C4FD}"/>
              </a:ext>
            </a:extLst>
          </p:cNvPr>
          <p:cNvPicPr>
            <a:picLocks noChangeAspect="1"/>
          </p:cNvPicPr>
          <p:nvPr userDrawn="1"/>
        </p:nvPicPr>
        <p:blipFill>
          <a:blip r:embed="rId4"/>
          <a:stretch>
            <a:fillRect/>
          </a:stretch>
        </p:blipFill>
        <p:spPr>
          <a:xfrm>
            <a:off x="6888695" y="6282267"/>
            <a:ext cx="4876800" cy="609600"/>
          </a:xfrm>
          <a:prstGeom prst="rect">
            <a:avLst/>
          </a:prstGeom>
        </p:spPr>
      </p:pic>
      <p:pic>
        <p:nvPicPr>
          <p:cNvPr id="10" name="Picture 9">
            <a:extLst>
              <a:ext uri="{FF2B5EF4-FFF2-40B4-BE49-F238E27FC236}">
                <a16:creationId xmlns:a16="http://schemas.microsoft.com/office/drawing/2014/main" id="{799855FF-C566-407B-997E-818BAC1AB572}"/>
              </a:ext>
            </a:extLst>
          </p:cNvPr>
          <p:cNvPicPr>
            <a:picLocks noChangeAspect="1"/>
          </p:cNvPicPr>
          <p:nvPr userDrawn="1"/>
        </p:nvPicPr>
        <p:blipFill>
          <a:blip r:embed="rId5"/>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179653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itle and Content_a">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dirty="0"/>
              <a:t>Click to edit Master title style</a:t>
            </a:r>
          </a:p>
        </p:txBody>
      </p:sp>
      <p:sp>
        <p:nvSpPr>
          <p:cNvPr id="10" name="Rectangle 9"/>
          <p:cNvSpPr/>
          <p:nvPr userDrawn="1"/>
        </p:nvSpPr>
        <p:spPr>
          <a:xfrm>
            <a:off x="1106520" y="623882"/>
            <a:ext cx="3219075" cy="3714317"/>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0" name="Picture 19" descr="ConnectWithUs_YellowWhite.png">
            <a:extLst>
              <a:ext uri="{FF2B5EF4-FFF2-40B4-BE49-F238E27FC236}">
                <a16:creationId xmlns:a16="http://schemas.microsoft.com/office/drawing/2014/main" id="{CF560B0B-A77A-4DB8-B238-E45754427B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1" name="Picture 20">
            <a:extLst>
              <a:ext uri="{FF2B5EF4-FFF2-40B4-BE49-F238E27FC236}">
                <a16:creationId xmlns:a16="http://schemas.microsoft.com/office/drawing/2014/main" id="{5A160711-CA35-4AC7-A090-B896EBA0E06A}"/>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22" name="Picture 21">
            <a:extLst>
              <a:ext uri="{FF2B5EF4-FFF2-40B4-BE49-F238E27FC236}">
                <a16:creationId xmlns:a16="http://schemas.microsoft.com/office/drawing/2014/main" id="{475B1A0F-8CD5-459E-B3B2-5EDA54D7293C}"/>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8955293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Title and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dirty="0"/>
              <a:t>Click to edit Master title style</a:t>
            </a:r>
          </a:p>
        </p:txBody>
      </p:sp>
      <p:sp>
        <p:nvSpPr>
          <p:cNvPr id="10" name="Rectangle 9"/>
          <p:cNvSpPr/>
          <p:nvPr userDrawn="1"/>
        </p:nvSpPr>
        <p:spPr>
          <a:xfrm>
            <a:off x="1106520" y="623882"/>
            <a:ext cx="3219075" cy="3714317"/>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dirty="0"/>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pic>
        <p:nvPicPr>
          <p:cNvPr id="16" name="Picture 15" descr="ConnectWithUs_OrangeWhite.png">
            <a:extLst>
              <a:ext uri="{FF2B5EF4-FFF2-40B4-BE49-F238E27FC236}">
                <a16:creationId xmlns:a16="http://schemas.microsoft.com/office/drawing/2014/main" id="{81F60951-94C0-479B-A923-9AEF27AD57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7" name="Picture 16">
            <a:extLst>
              <a:ext uri="{FF2B5EF4-FFF2-40B4-BE49-F238E27FC236}">
                <a16:creationId xmlns:a16="http://schemas.microsoft.com/office/drawing/2014/main" id="{6E1C14F0-5810-4664-94A4-5664735B7895}"/>
              </a:ext>
            </a:extLst>
          </p:cNvPr>
          <p:cNvPicPr>
            <a:picLocks noChangeAspect="1"/>
          </p:cNvPicPr>
          <p:nvPr userDrawn="1"/>
        </p:nvPicPr>
        <p:blipFill>
          <a:blip r:embed="rId4"/>
          <a:stretch>
            <a:fillRect/>
          </a:stretch>
        </p:blipFill>
        <p:spPr>
          <a:xfrm>
            <a:off x="6888695" y="6282267"/>
            <a:ext cx="4876800" cy="609600"/>
          </a:xfrm>
          <a:prstGeom prst="rect">
            <a:avLst/>
          </a:prstGeom>
        </p:spPr>
      </p:pic>
      <p:pic>
        <p:nvPicPr>
          <p:cNvPr id="18" name="Picture 17">
            <a:extLst>
              <a:ext uri="{FF2B5EF4-FFF2-40B4-BE49-F238E27FC236}">
                <a16:creationId xmlns:a16="http://schemas.microsoft.com/office/drawing/2014/main" id="{D83DFBDF-7FE0-4D7D-A6E1-D5B82EC3B653}"/>
              </a:ext>
            </a:extLst>
          </p:cNvPr>
          <p:cNvPicPr>
            <a:picLocks noChangeAspect="1"/>
          </p:cNvPicPr>
          <p:nvPr userDrawn="1"/>
        </p:nvPicPr>
        <p:blipFill>
          <a:blip r:embed="rId5"/>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2174224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5_Three Content Category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17" name="Picture 16" descr="ConnectWithUs_OrangeWhite.png">
            <a:extLst>
              <a:ext uri="{FF2B5EF4-FFF2-40B4-BE49-F238E27FC236}">
                <a16:creationId xmlns:a16="http://schemas.microsoft.com/office/drawing/2014/main" id="{0FF192D2-4D3A-4432-B72F-62B664E332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9" name="Picture 18">
            <a:extLst>
              <a:ext uri="{FF2B5EF4-FFF2-40B4-BE49-F238E27FC236}">
                <a16:creationId xmlns:a16="http://schemas.microsoft.com/office/drawing/2014/main" id="{3CBA2EDB-6AC9-4182-AD08-7E2E2E242B66}"/>
              </a:ext>
            </a:extLst>
          </p:cNvPr>
          <p:cNvPicPr>
            <a:picLocks noChangeAspect="1"/>
          </p:cNvPicPr>
          <p:nvPr userDrawn="1"/>
        </p:nvPicPr>
        <p:blipFill>
          <a:blip r:embed="rId4"/>
          <a:stretch>
            <a:fillRect/>
          </a:stretch>
        </p:blipFill>
        <p:spPr>
          <a:xfrm>
            <a:off x="6888695" y="6282267"/>
            <a:ext cx="4876800" cy="609600"/>
          </a:xfrm>
          <a:prstGeom prst="rect">
            <a:avLst/>
          </a:prstGeom>
        </p:spPr>
      </p:pic>
      <p:pic>
        <p:nvPicPr>
          <p:cNvPr id="20" name="Picture 19">
            <a:extLst>
              <a:ext uri="{FF2B5EF4-FFF2-40B4-BE49-F238E27FC236}">
                <a16:creationId xmlns:a16="http://schemas.microsoft.com/office/drawing/2014/main" id="{19278DB8-58FD-47D2-BAC0-B168BC2DD9A2}"/>
              </a:ext>
            </a:extLst>
          </p:cNvPr>
          <p:cNvPicPr>
            <a:picLocks noChangeAspect="1"/>
          </p:cNvPicPr>
          <p:nvPr userDrawn="1"/>
        </p:nvPicPr>
        <p:blipFill>
          <a:blip r:embed="rId5"/>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1440569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Five Content Category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248480"/>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207388"/>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166296"/>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20" name="Rectangle 19"/>
          <p:cNvSpPr>
            <a:spLocks/>
          </p:cNvSpPr>
          <p:nvPr userDrawn="1"/>
        </p:nvSpPr>
        <p:spPr>
          <a:xfrm>
            <a:off x="178889" y="5128405"/>
            <a:ext cx="60959"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17" name="Picture 16" descr="ConnectWithUs_OrangeWhite.png">
            <a:extLst>
              <a:ext uri="{FF2B5EF4-FFF2-40B4-BE49-F238E27FC236}">
                <a16:creationId xmlns:a16="http://schemas.microsoft.com/office/drawing/2014/main" id="{4E9BAD6A-904F-43CA-B9A1-A39D56A50D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22" name="Picture 21">
            <a:extLst>
              <a:ext uri="{FF2B5EF4-FFF2-40B4-BE49-F238E27FC236}">
                <a16:creationId xmlns:a16="http://schemas.microsoft.com/office/drawing/2014/main" id="{49258B1F-7AEE-4E93-BDBB-FC3E5DA5EFD5}"/>
              </a:ext>
            </a:extLst>
          </p:cNvPr>
          <p:cNvPicPr>
            <a:picLocks noChangeAspect="1"/>
          </p:cNvPicPr>
          <p:nvPr userDrawn="1"/>
        </p:nvPicPr>
        <p:blipFill>
          <a:blip r:embed="rId4"/>
          <a:stretch>
            <a:fillRect/>
          </a:stretch>
        </p:blipFill>
        <p:spPr>
          <a:xfrm>
            <a:off x="6888695" y="6282267"/>
            <a:ext cx="4876800" cy="609600"/>
          </a:xfrm>
          <a:prstGeom prst="rect">
            <a:avLst/>
          </a:prstGeom>
        </p:spPr>
      </p:pic>
      <p:pic>
        <p:nvPicPr>
          <p:cNvPr id="23" name="Picture 22">
            <a:extLst>
              <a:ext uri="{FF2B5EF4-FFF2-40B4-BE49-F238E27FC236}">
                <a16:creationId xmlns:a16="http://schemas.microsoft.com/office/drawing/2014/main" id="{72C582D9-6EC9-4E5D-807B-CE76213B6B29}"/>
              </a:ext>
            </a:extLst>
          </p:cNvPr>
          <p:cNvPicPr>
            <a:picLocks noChangeAspect="1"/>
          </p:cNvPicPr>
          <p:nvPr userDrawn="1"/>
        </p:nvPicPr>
        <p:blipFill>
          <a:blip r:embed="rId5"/>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1206077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7_Multi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atin typeface="Franklin Gothic Book" panose="020B0503020102020204" pitchFamily="34" charset="0"/>
              </a:defRPr>
            </a:lvl2pPr>
            <a:lvl3pPr marL="1523962" indent="-304792">
              <a:buFont typeface="Arial" panose="020B0604020202020204" pitchFamily="34" charset="0"/>
              <a:buChar char="•"/>
              <a:defRPr sz="2400">
                <a:latin typeface="Franklin Gothic Book" panose="020B0503020102020204" pitchFamily="34" charset="0"/>
              </a:defRPr>
            </a:lvl3pPr>
            <a:lvl4pPr marL="2133547" indent="-304792">
              <a:buFont typeface="Courier New" panose="02070309020205020404" pitchFamily="49" charset="0"/>
              <a:buChar char="o"/>
              <a:defRPr sz="2133">
                <a:latin typeface="Franklin Gothic Book" panose="020B0503020102020204" pitchFamily="34" charset="0"/>
              </a:defRPr>
            </a:lvl4pPr>
            <a:lvl5pPr marL="2743131" indent="-304792">
              <a:buFont typeface="Arial" panose="020B0604020202020204" pitchFamily="34" charset="0"/>
              <a:buChar char="•"/>
              <a:defRPr sz="1867">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onnectWithUs_OrangeWhite.png">
            <a:extLst>
              <a:ext uri="{FF2B5EF4-FFF2-40B4-BE49-F238E27FC236}">
                <a16:creationId xmlns:a16="http://schemas.microsoft.com/office/drawing/2014/main" id="{48755129-19D3-4377-A42A-14B3C7E0A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0" name="Picture 9">
            <a:extLst>
              <a:ext uri="{FF2B5EF4-FFF2-40B4-BE49-F238E27FC236}">
                <a16:creationId xmlns:a16="http://schemas.microsoft.com/office/drawing/2014/main" id="{B1CA738B-CAE7-497F-B6AE-94DE21BBED02}"/>
              </a:ext>
            </a:extLst>
          </p:cNvPr>
          <p:cNvPicPr>
            <a:picLocks noChangeAspect="1"/>
          </p:cNvPicPr>
          <p:nvPr userDrawn="1"/>
        </p:nvPicPr>
        <p:blipFill>
          <a:blip r:embed="rId4"/>
          <a:stretch>
            <a:fillRect/>
          </a:stretch>
        </p:blipFill>
        <p:spPr>
          <a:xfrm>
            <a:off x="6888695" y="6282267"/>
            <a:ext cx="4876800" cy="609600"/>
          </a:xfrm>
          <a:prstGeom prst="rect">
            <a:avLst/>
          </a:prstGeom>
        </p:spPr>
      </p:pic>
      <p:pic>
        <p:nvPicPr>
          <p:cNvPr id="16" name="Picture 15">
            <a:extLst>
              <a:ext uri="{FF2B5EF4-FFF2-40B4-BE49-F238E27FC236}">
                <a16:creationId xmlns:a16="http://schemas.microsoft.com/office/drawing/2014/main" id="{1C827971-29D9-4EE3-8C75-C62E0410B07E}"/>
              </a:ext>
            </a:extLst>
          </p:cNvPr>
          <p:cNvPicPr>
            <a:picLocks noChangeAspect="1"/>
          </p:cNvPicPr>
          <p:nvPr userDrawn="1"/>
        </p:nvPicPr>
        <p:blipFill>
          <a:blip r:embed="rId5"/>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3941429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hree Boxed Content_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dirty="0"/>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pic>
        <p:nvPicPr>
          <p:cNvPr id="16" name="Picture 15" descr="ConnectWithUs_OrangeWhite.png">
            <a:extLst>
              <a:ext uri="{FF2B5EF4-FFF2-40B4-BE49-F238E27FC236}">
                <a16:creationId xmlns:a16="http://schemas.microsoft.com/office/drawing/2014/main" id="{F10BB3A2-2657-41B3-B050-EA29F3861F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7" name="Picture 16">
            <a:extLst>
              <a:ext uri="{FF2B5EF4-FFF2-40B4-BE49-F238E27FC236}">
                <a16:creationId xmlns:a16="http://schemas.microsoft.com/office/drawing/2014/main" id="{B4811407-C632-48D8-8F47-0643C22D67ED}"/>
              </a:ext>
            </a:extLst>
          </p:cNvPr>
          <p:cNvPicPr>
            <a:picLocks noChangeAspect="1"/>
          </p:cNvPicPr>
          <p:nvPr userDrawn="1"/>
        </p:nvPicPr>
        <p:blipFill>
          <a:blip r:embed="rId8"/>
          <a:stretch>
            <a:fillRect/>
          </a:stretch>
        </p:blipFill>
        <p:spPr>
          <a:xfrm>
            <a:off x="6888695" y="6282267"/>
            <a:ext cx="4876800" cy="609600"/>
          </a:xfrm>
          <a:prstGeom prst="rect">
            <a:avLst/>
          </a:prstGeom>
        </p:spPr>
      </p:pic>
      <p:pic>
        <p:nvPicPr>
          <p:cNvPr id="25" name="Picture 24">
            <a:extLst>
              <a:ext uri="{FF2B5EF4-FFF2-40B4-BE49-F238E27FC236}">
                <a16:creationId xmlns:a16="http://schemas.microsoft.com/office/drawing/2014/main" id="{6A1A7580-F64A-41D9-8D41-CF5126760DF1}"/>
              </a:ext>
            </a:extLst>
          </p:cNvPr>
          <p:cNvPicPr>
            <a:picLocks noChangeAspect="1"/>
          </p:cNvPicPr>
          <p:nvPr userDrawn="1"/>
        </p:nvPicPr>
        <p:blipFill>
          <a:blip r:embed="rId9"/>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2558467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ransition Slide and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dirty="0"/>
              <a:t>Edit Master text styles</a:t>
            </a:r>
          </a:p>
          <a:p>
            <a:pPr lvl="1"/>
            <a:r>
              <a:rPr lang="en-US" dirty="0"/>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dirty="0"/>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dirty="0"/>
          </a:p>
        </p:txBody>
      </p:sp>
      <p:pic>
        <p:nvPicPr>
          <p:cNvPr id="10" name="Picture 9" descr="ConnectWithUs_OrangeWhite.png">
            <a:extLst>
              <a:ext uri="{FF2B5EF4-FFF2-40B4-BE49-F238E27FC236}">
                <a16:creationId xmlns:a16="http://schemas.microsoft.com/office/drawing/2014/main" id="{3BD8C04A-90F5-4E8A-968A-42FA86E8F4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4" name="Picture 13">
            <a:extLst>
              <a:ext uri="{FF2B5EF4-FFF2-40B4-BE49-F238E27FC236}">
                <a16:creationId xmlns:a16="http://schemas.microsoft.com/office/drawing/2014/main" id="{74BCE4AA-5216-48A0-AD6C-5D9AD0136258}"/>
              </a:ext>
            </a:extLst>
          </p:cNvPr>
          <p:cNvPicPr>
            <a:picLocks noChangeAspect="1"/>
          </p:cNvPicPr>
          <p:nvPr userDrawn="1"/>
        </p:nvPicPr>
        <p:blipFill>
          <a:blip r:embed="rId6"/>
          <a:stretch>
            <a:fillRect/>
          </a:stretch>
        </p:blipFill>
        <p:spPr>
          <a:xfrm>
            <a:off x="6888695" y="6282267"/>
            <a:ext cx="4876800" cy="609600"/>
          </a:xfrm>
          <a:prstGeom prst="rect">
            <a:avLst/>
          </a:prstGeom>
        </p:spPr>
      </p:pic>
      <p:pic>
        <p:nvPicPr>
          <p:cNvPr id="16" name="Picture 15">
            <a:extLst>
              <a:ext uri="{FF2B5EF4-FFF2-40B4-BE49-F238E27FC236}">
                <a16:creationId xmlns:a16="http://schemas.microsoft.com/office/drawing/2014/main" id="{901DA4CC-4D55-4EE4-A94B-9BFF0D221233}"/>
              </a:ext>
            </a:extLst>
          </p:cNvPr>
          <p:cNvPicPr>
            <a:picLocks noChangeAspect="1"/>
          </p:cNvPicPr>
          <p:nvPr userDrawn="1"/>
        </p:nvPicPr>
        <p:blipFill>
          <a:blip r:embed="rId7"/>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2863345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Single Content Banner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10" name="Picture 9" descr="ConnectWithUs_OrangeWhite.png">
            <a:extLst>
              <a:ext uri="{FF2B5EF4-FFF2-40B4-BE49-F238E27FC236}">
                <a16:creationId xmlns:a16="http://schemas.microsoft.com/office/drawing/2014/main" id="{6E6A6182-0A6A-4D76-8DE5-FDC3EED111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2" name="Picture 11">
            <a:extLst>
              <a:ext uri="{FF2B5EF4-FFF2-40B4-BE49-F238E27FC236}">
                <a16:creationId xmlns:a16="http://schemas.microsoft.com/office/drawing/2014/main" id="{802FA23A-6F92-4167-8F6D-682AE57B3A3C}"/>
              </a:ext>
            </a:extLst>
          </p:cNvPr>
          <p:cNvPicPr>
            <a:picLocks noChangeAspect="1"/>
          </p:cNvPicPr>
          <p:nvPr userDrawn="1"/>
        </p:nvPicPr>
        <p:blipFill>
          <a:blip r:embed="rId4"/>
          <a:stretch>
            <a:fillRect/>
          </a:stretch>
        </p:blipFill>
        <p:spPr>
          <a:xfrm>
            <a:off x="6888695" y="6282267"/>
            <a:ext cx="4876800" cy="609600"/>
          </a:xfrm>
          <a:prstGeom prst="rect">
            <a:avLst/>
          </a:prstGeom>
        </p:spPr>
      </p:pic>
      <p:pic>
        <p:nvPicPr>
          <p:cNvPr id="13" name="Picture 12">
            <a:extLst>
              <a:ext uri="{FF2B5EF4-FFF2-40B4-BE49-F238E27FC236}">
                <a16:creationId xmlns:a16="http://schemas.microsoft.com/office/drawing/2014/main" id="{C6E2CA06-2277-401D-B0C9-36609A7AF122}"/>
              </a:ext>
            </a:extLst>
          </p:cNvPr>
          <p:cNvPicPr>
            <a:picLocks noChangeAspect="1"/>
          </p:cNvPicPr>
          <p:nvPr userDrawn="1"/>
        </p:nvPicPr>
        <p:blipFill>
          <a:blip r:embed="rId5"/>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4078134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1_Single Content_d">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2" name="Rectangle 11"/>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7" name="Picture 6" descr="ConnectWithUs_OrangeWhite.png">
            <a:extLst>
              <a:ext uri="{FF2B5EF4-FFF2-40B4-BE49-F238E27FC236}">
                <a16:creationId xmlns:a16="http://schemas.microsoft.com/office/drawing/2014/main" id="{B5350063-6212-406F-9E55-3F54CCFEDD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8" name="Picture 7">
            <a:extLst>
              <a:ext uri="{FF2B5EF4-FFF2-40B4-BE49-F238E27FC236}">
                <a16:creationId xmlns:a16="http://schemas.microsoft.com/office/drawing/2014/main" id="{95C0E377-3145-49DA-B78B-15C66E8A88F4}"/>
              </a:ext>
            </a:extLst>
          </p:cNvPr>
          <p:cNvPicPr>
            <a:picLocks noChangeAspect="1"/>
          </p:cNvPicPr>
          <p:nvPr userDrawn="1"/>
        </p:nvPicPr>
        <p:blipFill>
          <a:blip r:embed="rId3"/>
          <a:stretch>
            <a:fillRect/>
          </a:stretch>
        </p:blipFill>
        <p:spPr>
          <a:xfrm>
            <a:off x="6888695" y="6282267"/>
            <a:ext cx="4876800" cy="609600"/>
          </a:xfrm>
          <a:prstGeom prst="rect">
            <a:avLst/>
          </a:prstGeom>
        </p:spPr>
      </p:pic>
      <p:pic>
        <p:nvPicPr>
          <p:cNvPr id="9" name="Picture 8">
            <a:extLst>
              <a:ext uri="{FF2B5EF4-FFF2-40B4-BE49-F238E27FC236}">
                <a16:creationId xmlns:a16="http://schemas.microsoft.com/office/drawing/2014/main" id="{373037D2-2262-4C9E-88E3-5E07DFDD635F}"/>
              </a:ext>
            </a:extLst>
          </p:cNvPr>
          <p:cNvPicPr>
            <a:picLocks noChangeAspect="1"/>
          </p:cNvPicPr>
          <p:nvPr userDrawn="1"/>
        </p:nvPicPr>
        <p:blipFill>
          <a:blip r:embed="rId4"/>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728589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Double Content_d">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4" name="Picture 3" descr="ConnectWithUs_Orange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dirty="0"/>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20" name="Picture 19" descr="ThinShearedLines_BlueRedYello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3" name="Picture 2">
            <a:extLst>
              <a:ext uri="{FF2B5EF4-FFF2-40B4-BE49-F238E27FC236}">
                <a16:creationId xmlns:a16="http://schemas.microsoft.com/office/drawing/2014/main" id="{481C66EE-5306-457E-84DA-D7601050C647}"/>
              </a:ext>
            </a:extLst>
          </p:cNvPr>
          <p:cNvPicPr>
            <a:picLocks noChangeAspect="1"/>
          </p:cNvPicPr>
          <p:nvPr userDrawn="1"/>
        </p:nvPicPr>
        <p:blipFill>
          <a:blip r:embed="rId4"/>
          <a:stretch>
            <a:fillRect/>
          </a:stretch>
        </p:blipFill>
        <p:spPr>
          <a:xfrm>
            <a:off x="6888695" y="6282267"/>
            <a:ext cx="4876800" cy="609600"/>
          </a:xfrm>
          <a:prstGeom prst="rect">
            <a:avLst/>
          </a:prstGeom>
        </p:spPr>
      </p:pic>
      <p:pic>
        <p:nvPicPr>
          <p:cNvPr id="13" name="Picture 12">
            <a:extLst>
              <a:ext uri="{FF2B5EF4-FFF2-40B4-BE49-F238E27FC236}">
                <a16:creationId xmlns:a16="http://schemas.microsoft.com/office/drawing/2014/main" id="{C9895760-E65B-41F6-93D8-A04A8D341CDC}"/>
              </a:ext>
            </a:extLst>
          </p:cNvPr>
          <p:cNvPicPr>
            <a:picLocks noChangeAspect="1"/>
          </p:cNvPicPr>
          <p:nvPr userDrawn="1"/>
        </p:nvPicPr>
        <p:blipFill>
          <a:blip r:embed="rId5"/>
          <a:stretch>
            <a:fillRect/>
          </a:stretch>
        </p:blipFill>
        <p:spPr>
          <a:xfrm>
            <a:off x="562608" y="6121400"/>
            <a:ext cx="1431715" cy="565475"/>
          </a:xfrm>
          <a:prstGeom prst="rect">
            <a:avLst/>
          </a:prstGeom>
        </p:spPr>
      </p:pic>
    </p:spTree>
    <p:extLst>
      <p:ext uri="{BB962C8B-B14F-4D97-AF65-F5344CB8AC3E}">
        <p14:creationId xmlns:p14="http://schemas.microsoft.com/office/powerpoint/2010/main" val="4088429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01_Title Slide_e">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6D8D24"/>
              </a:solidFill>
            </a:endParaRPr>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rgbClr val="F1E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4"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6" name="Picture 5" descr="ConnectWithUs_Orange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9437" y="6137633"/>
            <a:ext cx="5372608" cy="292608"/>
          </a:xfrm>
          <a:prstGeom prst="rect">
            <a:avLst/>
          </a:prstGeom>
        </p:spPr>
      </p:pic>
      <p:pic>
        <p:nvPicPr>
          <p:cNvPr id="7" name="Picture 6">
            <a:extLst>
              <a:ext uri="{FF2B5EF4-FFF2-40B4-BE49-F238E27FC236}">
                <a16:creationId xmlns:a16="http://schemas.microsoft.com/office/drawing/2014/main" id="{50E21B18-4B65-4788-A2DF-4361AEC94FDF}"/>
              </a:ext>
            </a:extLst>
          </p:cNvPr>
          <p:cNvPicPr>
            <a:picLocks noChangeAspect="1"/>
          </p:cNvPicPr>
          <p:nvPr userDrawn="1"/>
        </p:nvPicPr>
        <p:blipFill>
          <a:blip r:embed="rId4"/>
          <a:stretch>
            <a:fillRect/>
          </a:stretch>
        </p:blipFill>
        <p:spPr>
          <a:xfrm>
            <a:off x="6837341" y="6339321"/>
            <a:ext cx="4876800" cy="609600"/>
          </a:xfrm>
          <a:prstGeom prst="rect">
            <a:avLst/>
          </a:prstGeom>
        </p:spPr>
      </p:pic>
      <p:pic>
        <p:nvPicPr>
          <p:cNvPr id="14" name="Picture 13">
            <a:extLst>
              <a:ext uri="{FF2B5EF4-FFF2-40B4-BE49-F238E27FC236}">
                <a16:creationId xmlns:a16="http://schemas.microsoft.com/office/drawing/2014/main" id="{BCE3D8F0-9A7D-41AA-8BA7-B4B0654DDDC1}"/>
              </a:ext>
            </a:extLst>
          </p:cNvPr>
          <p:cNvPicPr>
            <a:picLocks noChangeAspect="1"/>
          </p:cNvPicPr>
          <p:nvPr userDrawn="1"/>
        </p:nvPicPr>
        <p:blipFill>
          <a:blip r:embed="rId5"/>
          <a:stretch>
            <a:fillRect/>
          </a:stretch>
        </p:blipFill>
        <p:spPr>
          <a:xfrm>
            <a:off x="550655" y="6121400"/>
            <a:ext cx="1455623" cy="565475"/>
          </a:xfrm>
          <a:prstGeom prst="rect">
            <a:avLst/>
          </a:prstGeom>
        </p:spPr>
      </p:pic>
    </p:spTree>
    <p:extLst>
      <p:ext uri="{BB962C8B-B14F-4D97-AF65-F5344CB8AC3E}">
        <p14:creationId xmlns:p14="http://schemas.microsoft.com/office/powerpoint/2010/main" val="233528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hre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ConnectWithUs_YellowWhite.png">
            <a:extLst>
              <a:ext uri="{FF2B5EF4-FFF2-40B4-BE49-F238E27FC236}">
                <a16:creationId xmlns:a16="http://schemas.microsoft.com/office/drawing/2014/main" id="{A51906BF-6F2D-4A1C-8E12-04861220C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2" name="Picture 21">
            <a:extLst>
              <a:ext uri="{FF2B5EF4-FFF2-40B4-BE49-F238E27FC236}">
                <a16:creationId xmlns:a16="http://schemas.microsoft.com/office/drawing/2014/main" id="{D63FB3C3-616F-4978-AB44-86699CD0B4F9}"/>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23" name="Picture 22">
            <a:extLst>
              <a:ext uri="{FF2B5EF4-FFF2-40B4-BE49-F238E27FC236}">
                <a16:creationId xmlns:a16="http://schemas.microsoft.com/office/drawing/2014/main" id="{4AEE6DE3-3817-4D85-990D-CE2CBAB89CFF}"/>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4889681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02_Title Slide_e">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dirty="0"/>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Parallelogram 8"/>
          <p:cNvSpPr/>
          <p:nvPr userDrawn="1"/>
        </p:nvSpPr>
        <p:spPr>
          <a:xfrm flipH="1">
            <a:off x="1464061" y="1648495"/>
            <a:ext cx="991272" cy="60959"/>
          </a:xfrm>
          <a:prstGeom prst="parallelogram">
            <a:avLst/>
          </a:prstGeom>
          <a:solidFill>
            <a:srgbClr val="F1E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0" name="Picture 19"/>
          <p:cNvPicPr>
            <a:picLocks noChangeAspect="1"/>
          </p:cNvPicPr>
          <p:nvPr userDrawn="1"/>
        </p:nvPicPr>
        <p:blipFill>
          <a:blip r:embed="rId2"/>
          <a:stretch>
            <a:fillRect/>
          </a:stretch>
        </p:blipFill>
        <p:spPr>
          <a:xfrm>
            <a:off x="550655" y="6121400"/>
            <a:ext cx="1455623" cy="565475"/>
          </a:xfrm>
          <a:prstGeom prst="rect">
            <a:avLst/>
          </a:prstGeom>
        </p:spPr>
      </p:pic>
      <p:pic>
        <p:nvPicPr>
          <p:cNvPr id="4" name="Picture 3" descr="ConnectWithUs_Purple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5373" y="6128936"/>
            <a:ext cx="5372608" cy="292608"/>
          </a:xfrm>
          <a:prstGeom prst="rect">
            <a:avLst/>
          </a:prstGeom>
        </p:spPr>
      </p:pic>
      <p:pic>
        <p:nvPicPr>
          <p:cNvPr id="5" name="Picture 4" descr="HeaderBar_PurpleOrange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7" name="Picture 6">
            <a:extLst>
              <a:ext uri="{FF2B5EF4-FFF2-40B4-BE49-F238E27FC236}">
                <a16:creationId xmlns:a16="http://schemas.microsoft.com/office/drawing/2014/main" id="{45C32F7D-3AB9-490E-9F0D-352270A8ACBF}"/>
              </a:ext>
            </a:extLst>
          </p:cNvPr>
          <p:cNvPicPr>
            <a:picLocks noChangeAspect="1"/>
          </p:cNvPicPr>
          <p:nvPr userDrawn="1"/>
        </p:nvPicPr>
        <p:blipFill>
          <a:blip r:embed="rId5"/>
          <a:stretch>
            <a:fillRect/>
          </a:stretch>
        </p:blipFill>
        <p:spPr>
          <a:xfrm>
            <a:off x="6833277" y="6319481"/>
            <a:ext cx="4876800" cy="609600"/>
          </a:xfrm>
          <a:prstGeom prst="rect">
            <a:avLst/>
          </a:prstGeom>
        </p:spPr>
      </p:pic>
    </p:spTree>
    <p:extLst>
      <p:ext uri="{BB962C8B-B14F-4D97-AF65-F5344CB8AC3E}">
        <p14:creationId xmlns:p14="http://schemas.microsoft.com/office/powerpoint/2010/main" val="2294524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03_Title and Content_e">
    <p:spTree>
      <p:nvGrpSpPr>
        <p:cNvPr id="1" name=""/>
        <p:cNvGrpSpPr/>
        <p:nvPr/>
      </p:nvGrpSpPr>
      <p:grpSpPr>
        <a:xfrm>
          <a:off x="0" y="0"/>
          <a:ext cx="0" cy="0"/>
          <a:chOff x="0" y="0"/>
          <a:chExt cx="0" cy="0"/>
        </a:xfrm>
      </p:grpSpPr>
      <p:sp>
        <p:nvSpPr>
          <p:cNvPr id="7" name="Rectangle 6"/>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6D8D24"/>
              </a:solidFill>
            </a:endParaRPr>
          </a:p>
        </p:txBody>
      </p:sp>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F3901D"/>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4" name="Picture 3"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8" name="Picture 7" descr="ConnectWithUs_YellowWhite.png">
            <a:extLst>
              <a:ext uri="{FF2B5EF4-FFF2-40B4-BE49-F238E27FC236}">
                <a16:creationId xmlns:a16="http://schemas.microsoft.com/office/drawing/2014/main" id="{749DACED-D439-4B93-B4D0-86EAFF767D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9" name="Picture 8">
            <a:extLst>
              <a:ext uri="{FF2B5EF4-FFF2-40B4-BE49-F238E27FC236}">
                <a16:creationId xmlns:a16="http://schemas.microsoft.com/office/drawing/2014/main" id="{8DDBCC5A-DAB7-453D-AC26-3FB9AEEDD65D}"/>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0" name="Picture 9">
            <a:extLst>
              <a:ext uri="{FF2B5EF4-FFF2-40B4-BE49-F238E27FC236}">
                <a16:creationId xmlns:a16="http://schemas.microsoft.com/office/drawing/2014/main" id="{CA0C56DB-59DD-4F6F-98C8-DD26906D6CD1}"/>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152889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4_Title and Content_e">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5"/>
                </a:solidFill>
                <a:latin typeface="Franklin Gothic Book"/>
              </a:defRPr>
            </a:lvl1pPr>
          </a:lstStyle>
          <a:p>
            <a:r>
              <a:rPr lang="en-US" dirty="0"/>
              <a:t>Click to edit Master title style</a:t>
            </a:r>
          </a:p>
        </p:txBody>
      </p:sp>
      <p:sp>
        <p:nvSpPr>
          <p:cNvPr id="10" name="Rectangle 9"/>
          <p:cNvSpPr/>
          <p:nvPr userDrawn="1"/>
        </p:nvSpPr>
        <p:spPr>
          <a:xfrm>
            <a:off x="1106520" y="623882"/>
            <a:ext cx="3219075" cy="371431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dirty="0"/>
              <a:t>Click to edit sub master text styles</a:t>
            </a:r>
          </a:p>
        </p:txBody>
      </p:sp>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pic>
        <p:nvPicPr>
          <p:cNvPr id="16" name="Picture 15"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8" y="4429881"/>
            <a:ext cx="4973437" cy="106195"/>
          </a:xfrm>
          <a:prstGeom prst="rect">
            <a:avLst/>
          </a:prstGeom>
        </p:spPr>
      </p:pic>
      <p:sp>
        <p:nvSpPr>
          <p:cNvPr id="21" name="Rectangle 20"/>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1" name="Picture 10" descr="ConnectWithUs_YellowWhite.png">
            <a:extLst>
              <a:ext uri="{FF2B5EF4-FFF2-40B4-BE49-F238E27FC236}">
                <a16:creationId xmlns:a16="http://schemas.microsoft.com/office/drawing/2014/main" id="{EB334259-92AB-4E2A-A770-C95F416179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2CE0FCB5-AACF-4F76-8BED-705058B042ED}"/>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5" name="Picture 14">
            <a:extLst>
              <a:ext uri="{FF2B5EF4-FFF2-40B4-BE49-F238E27FC236}">
                <a16:creationId xmlns:a16="http://schemas.microsoft.com/office/drawing/2014/main" id="{B0F18587-50CE-400D-A78F-4C059A543EA4}"/>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786968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5_Three Content Category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403296"/>
            <a:ext cx="60959" cy="914400"/>
          </a:xfrm>
          <a:prstGeom prst="rect">
            <a:avLst/>
          </a:prstGeom>
          <a:solidFill>
            <a:srgbClr val="400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596029"/>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788763"/>
            <a:ext cx="60959"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4" name="Picture 23"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15" name="Picture 14" descr="ConnectWithUs_YellowWhite.png">
            <a:extLst>
              <a:ext uri="{FF2B5EF4-FFF2-40B4-BE49-F238E27FC236}">
                <a16:creationId xmlns:a16="http://schemas.microsoft.com/office/drawing/2014/main" id="{B7FC81E9-B3AE-4A8E-886E-56793CC5BC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9" name="Picture 18">
            <a:extLst>
              <a:ext uri="{FF2B5EF4-FFF2-40B4-BE49-F238E27FC236}">
                <a16:creationId xmlns:a16="http://schemas.microsoft.com/office/drawing/2014/main" id="{732B664D-B6A2-4656-A0B1-94555659DD76}"/>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20" name="Picture 19">
            <a:extLst>
              <a:ext uri="{FF2B5EF4-FFF2-40B4-BE49-F238E27FC236}">
                <a16:creationId xmlns:a16="http://schemas.microsoft.com/office/drawing/2014/main" id="{21C043E8-5E43-4340-8B22-9718ACB7D09C}"/>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759004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6_Five Content Category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248480"/>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207388"/>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166296"/>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20" name="Rectangle 19"/>
          <p:cNvSpPr>
            <a:spLocks/>
          </p:cNvSpPr>
          <p:nvPr userDrawn="1"/>
        </p:nvSpPr>
        <p:spPr>
          <a:xfrm>
            <a:off x="178889" y="5128405"/>
            <a:ext cx="6095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5" name="Picture 24"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17" name="Picture 16" descr="ConnectWithUs_YellowWhite.png">
            <a:extLst>
              <a:ext uri="{FF2B5EF4-FFF2-40B4-BE49-F238E27FC236}">
                <a16:creationId xmlns:a16="http://schemas.microsoft.com/office/drawing/2014/main" id="{5AE0AD78-31E1-4487-BA47-20512501F3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1" name="Picture 20">
            <a:extLst>
              <a:ext uri="{FF2B5EF4-FFF2-40B4-BE49-F238E27FC236}">
                <a16:creationId xmlns:a16="http://schemas.microsoft.com/office/drawing/2014/main" id="{901D92F7-55B8-415C-97F4-9FEF25DB9CE5}"/>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26" name="Picture 25">
            <a:extLst>
              <a:ext uri="{FF2B5EF4-FFF2-40B4-BE49-F238E27FC236}">
                <a16:creationId xmlns:a16="http://schemas.microsoft.com/office/drawing/2014/main" id="{2C4C2B90-A85E-4AAA-8B27-FB6CF0896D4B}"/>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726139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7_Multi Content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0" name="Picture 19"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913" y="1821537"/>
            <a:ext cx="5517657" cy="111828"/>
          </a:xfrm>
          <a:prstGeom prst="rect">
            <a:avLst/>
          </a:prstGeom>
        </p:spPr>
      </p:pic>
      <p:pic>
        <p:nvPicPr>
          <p:cNvPr id="9" name="Picture 8" descr="ConnectWithUs_YellowWhite.png">
            <a:extLst>
              <a:ext uri="{FF2B5EF4-FFF2-40B4-BE49-F238E27FC236}">
                <a16:creationId xmlns:a16="http://schemas.microsoft.com/office/drawing/2014/main" id="{B20E6551-9591-445D-9969-17965A3B3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0563CE80-03D9-4080-B3BF-4CF9858C25AA}"/>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1" name="Picture 10">
            <a:extLst>
              <a:ext uri="{FF2B5EF4-FFF2-40B4-BE49-F238E27FC236}">
                <a16:creationId xmlns:a16="http://schemas.microsoft.com/office/drawing/2014/main" id="{6702C0FD-311D-4483-B502-0185C4525DED}"/>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1230168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8_Three Boxed Content_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dirty="0"/>
              <a:t>Click to edit Master title style</a:t>
            </a:r>
          </a:p>
        </p:txBody>
      </p:sp>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2" name="Text Placeholder 9"/>
          <p:cNvSpPr>
            <a:spLocks noGrp="1" noChangeAspect="1"/>
          </p:cNvSpPr>
          <p:nvPr>
            <p:ph type="body" sz="quarter" idx="17"/>
          </p:nvPr>
        </p:nvSpPr>
        <p:spPr>
          <a:xfrm>
            <a:off x="463994" y="2296811"/>
            <a:ext cx="3060700" cy="673100"/>
          </a:xfrm>
          <a:solidFill>
            <a:srgbClr val="400F60"/>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5"/>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5" name="Rectangle 24"/>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8" name="Picture 27" descr="ThinShearedLines_PurpleOrange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1" y="1723087"/>
            <a:ext cx="9668256" cy="111765"/>
          </a:xfrm>
          <a:prstGeom prst="rect">
            <a:avLst/>
          </a:prstGeom>
        </p:spPr>
      </p:pic>
      <p:pic>
        <p:nvPicPr>
          <p:cNvPr id="15" name="Picture 14" descr="ConnectWithUs_YellowWhite.png">
            <a:extLst>
              <a:ext uri="{FF2B5EF4-FFF2-40B4-BE49-F238E27FC236}">
                <a16:creationId xmlns:a16="http://schemas.microsoft.com/office/drawing/2014/main" id="{B79F1BB7-B4E9-4AB7-B334-B24C1682880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6" name="Picture 15">
            <a:extLst>
              <a:ext uri="{FF2B5EF4-FFF2-40B4-BE49-F238E27FC236}">
                <a16:creationId xmlns:a16="http://schemas.microsoft.com/office/drawing/2014/main" id="{70BC2CBF-8B99-44F2-B08D-D661704B5B7B}"/>
              </a:ext>
            </a:extLst>
          </p:cNvPr>
          <p:cNvPicPr>
            <a:picLocks noChangeAspect="1"/>
          </p:cNvPicPr>
          <p:nvPr userDrawn="1"/>
        </p:nvPicPr>
        <p:blipFill>
          <a:blip r:embed="rId8"/>
          <a:stretch>
            <a:fillRect/>
          </a:stretch>
        </p:blipFill>
        <p:spPr>
          <a:xfrm>
            <a:off x="562608" y="6121400"/>
            <a:ext cx="1431715" cy="565475"/>
          </a:xfrm>
          <a:prstGeom prst="rect">
            <a:avLst/>
          </a:prstGeom>
        </p:spPr>
      </p:pic>
      <p:pic>
        <p:nvPicPr>
          <p:cNvPr id="17" name="Picture 16">
            <a:extLst>
              <a:ext uri="{FF2B5EF4-FFF2-40B4-BE49-F238E27FC236}">
                <a16:creationId xmlns:a16="http://schemas.microsoft.com/office/drawing/2014/main" id="{7CA42333-2D34-4311-9FF2-B8A26175688A}"/>
              </a:ext>
            </a:extLst>
          </p:cNvPr>
          <p:cNvPicPr>
            <a:picLocks noChangeAspect="1"/>
          </p:cNvPicPr>
          <p:nvPr userDrawn="1"/>
        </p:nvPicPr>
        <p:blipFill>
          <a:blip r:embed="rId9"/>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1576266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9_Transition Slide and Content_e">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5"/>
                </a:solidFill>
                <a:latin typeface="Franklin Gothic Book"/>
              </a:defRPr>
            </a:lvl1pPr>
          </a:lstStyle>
          <a:p>
            <a:r>
              <a:rPr lang="en-US" dirty="0"/>
              <a:t>Click to edit Master title style</a:t>
            </a:r>
          </a:p>
        </p:txBody>
      </p:sp>
      <p:sp>
        <p:nvSpPr>
          <p:cNvPr id="9"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dirty="0"/>
          </a:p>
        </p:txBody>
      </p:sp>
      <p:sp>
        <p:nvSpPr>
          <p:cNvPr id="10"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dirty="0"/>
          </a:p>
        </p:txBody>
      </p:sp>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dirty="0"/>
              <a:t>Edit Master text styles</a:t>
            </a:r>
          </a:p>
          <a:p>
            <a:pPr lvl="1"/>
            <a:r>
              <a:rPr lang="en-US" dirty="0"/>
              <a:t>Second level</a:t>
            </a:r>
          </a:p>
        </p:txBody>
      </p:sp>
      <p:sp>
        <p:nvSpPr>
          <p:cNvPr id="14" name="Rectangle 13"/>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9" name="Picture 18" descr="ThinShearedLines_PurpleOrange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033" y="3826477"/>
            <a:ext cx="6096000" cy="111069"/>
          </a:xfrm>
          <a:prstGeom prst="rect">
            <a:avLst/>
          </a:prstGeom>
        </p:spPr>
      </p:pic>
      <p:pic>
        <p:nvPicPr>
          <p:cNvPr id="11" name="Picture 10" descr="ConnectWithUs_YellowWhite.png">
            <a:extLst>
              <a:ext uri="{FF2B5EF4-FFF2-40B4-BE49-F238E27FC236}">
                <a16:creationId xmlns:a16="http://schemas.microsoft.com/office/drawing/2014/main" id="{5D9EFB2C-8451-4220-AA10-C4AB0E47FF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E81EF60C-5362-4225-85AC-10AF7B2D58F4}"/>
              </a:ext>
            </a:extLst>
          </p:cNvPr>
          <p:cNvPicPr>
            <a:picLocks noChangeAspect="1"/>
          </p:cNvPicPr>
          <p:nvPr userDrawn="1"/>
        </p:nvPicPr>
        <p:blipFill>
          <a:blip r:embed="rId6"/>
          <a:stretch>
            <a:fillRect/>
          </a:stretch>
        </p:blipFill>
        <p:spPr>
          <a:xfrm>
            <a:off x="562608" y="6121400"/>
            <a:ext cx="1431715" cy="565475"/>
          </a:xfrm>
          <a:prstGeom prst="rect">
            <a:avLst/>
          </a:prstGeom>
        </p:spPr>
      </p:pic>
      <p:pic>
        <p:nvPicPr>
          <p:cNvPr id="15" name="Picture 14">
            <a:extLst>
              <a:ext uri="{FF2B5EF4-FFF2-40B4-BE49-F238E27FC236}">
                <a16:creationId xmlns:a16="http://schemas.microsoft.com/office/drawing/2014/main" id="{FA2114CE-9412-4166-A7F4-8176B85586E6}"/>
              </a:ext>
            </a:extLst>
          </p:cNvPr>
          <p:cNvPicPr>
            <a:picLocks noChangeAspect="1"/>
          </p:cNvPicPr>
          <p:nvPr userDrawn="1"/>
        </p:nvPicPr>
        <p:blipFill>
          <a:blip r:embed="rId7"/>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1664269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Single Content Banner_e">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8" name="Picture 7" descr="HeaderBar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5"/>
                </a:solidFill>
                <a:latin typeface="Franklin Gothic Book"/>
              </a:defRPr>
            </a:lvl1pPr>
          </a:lstStyle>
          <a:p>
            <a:r>
              <a:rPr lang="en-US" dirty="0"/>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pic>
        <p:nvPicPr>
          <p:cNvPr id="9" name="Picture 8" descr="ConnectWithUs_YellowWhite.png">
            <a:extLst>
              <a:ext uri="{FF2B5EF4-FFF2-40B4-BE49-F238E27FC236}">
                <a16:creationId xmlns:a16="http://schemas.microsoft.com/office/drawing/2014/main" id="{58A12B32-6B21-4C60-B0CE-A91E422BD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8AC19713-74A6-48B7-8AA2-9DB12F2495FC}"/>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4" name="Picture 13">
            <a:extLst>
              <a:ext uri="{FF2B5EF4-FFF2-40B4-BE49-F238E27FC236}">
                <a16:creationId xmlns:a16="http://schemas.microsoft.com/office/drawing/2014/main" id="{A92623BC-9858-4B1B-8B56-6219D8E49CB9}"/>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2978293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1_Single Content_e">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5"/>
                </a:solidFill>
                <a:latin typeface="Franklin Gothic Book"/>
              </a:defRPr>
            </a:lvl1pPr>
          </a:lstStyle>
          <a:p>
            <a:r>
              <a:rPr lang="en-US" dirty="0"/>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Rectangle 7"/>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12" name="Picture 11" descr="ConnectWithUs_YellowWhite.png">
            <a:extLst>
              <a:ext uri="{FF2B5EF4-FFF2-40B4-BE49-F238E27FC236}">
                <a16:creationId xmlns:a16="http://schemas.microsoft.com/office/drawing/2014/main" id="{44FEDDC2-83CA-482D-BBB6-FE7D5EF30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EE2078CE-CC83-419C-99AA-98918E6223DA}"/>
              </a:ext>
            </a:extLst>
          </p:cNvPr>
          <p:cNvPicPr>
            <a:picLocks noChangeAspect="1"/>
          </p:cNvPicPr>
          <p:nvPr userDrawn="1"/>
        </p:nvPicPr>
        <p:blipFill>
          <a:blip r:embed="rId3"/>
          <a:stretch>
            <a:fillRect/>
          </a:stretch>
        </p:blipFill>
        <p:spPr>
          <a:xfrm>
            <a:off x="562608" y="6121400"/>
            <a:ext cx="1431715" cy="565475"/>
          </a:xfrm>
          <a:prstGeom prst="rect">
            <a:avLst/>
          </a:prstGeom>
        </p:spPr>
      </p:pic>
      <p:pic>
        <p:nvPicPr>
          <p:cNvPr id="14" name="Picture 13">
            <a:extLst>
              <a:ext uri="{FF2B5EF4-FFF2-40B4-BE49-F238E27FC236}">
                <a16:creationId xmlns:a16="http://schemas.microsoft.com/office/drawing/2014/main" id="{A3D0DE10-6BDF-4859-AB45-5481AA13556C}"/>
              </a:ext>
            </a:extLst>
          </p:cNvPr>
          <p:cNvPicPr>
            <a:picLocks noChangeAspect="1"/>
          </p:cNvPicPr>
          <p:nvPr userDrawn="1"/>
        </p:nvPicPr>
        <p:blipFill>
          <a:blip r:embed="rId4"/>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149032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Fiv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dirty="0"/>
              <a:t>Edit Master text styles</a:t>
            </a:r>
          </a:p>
          <a:p>
            <a:pPr lvl="3"/>
            <a:r>
              <a:rPr lang="en-US" dirty="0"/>
              <a:t>Second level</a:t>
            </a:r>
          </a:p>
          <a:p>
            <a:pPr lvl="5"/>
            <a:r>
              <a:rPr lang="en-US" dirty="0"/>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2" name="Rectangle 11"/>
          <p:cNvSpPr>
            <a:spLocks/>
          </p:cNvSpPr>
          <p:nvPr userDrawn="1"/>
        </p:nvSpPr>
        <p:spPr>
          <a:xfrm>
            <a:off x="186209" y="2248480"/>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4" name="Rectangle 13"/>
          <p:cNvSpPr>
            <a:spLocks/>
          </p:cNvSpPr>
          <p:nvPr userDrawn="1"/>
        </p:nvSpPr>
        <p:spPr>
          <a:xfrm>
            <a:off x="186207" y="3207388"/>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18" name="Rectangle 17"/>
          <p:cNvSpPr>
            <a:spLocks/>
          </p:cNvSpPr>
          <p:nvPr userDrawn="1"/>
        </p:nvSpPr>
        <p:spPr>
          <a:xfrm>
            <a:off x="186206" y="4166296"/>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dirty="0"/>
              <a:t>Edit Master text styles</a:t>
            </a:r>
          </a:p>
          <a:p>
            <a:pPr lvl="1"/>
            <a:r>
              <a:rPr lang="en-US" dirty="0"/>
              <a:t>Second level</a:t>
            </a:r>
          </a:p>
        </p:txBody>
      </p:sp>
      <p:sp>
        <p:nvSpPr>
          <p:cNvPr id="20" name="Rectangle 19"/>
          <p:cNvSpPr>
            <a:spLocks/>
          </p:cNvSpPr>
          <p:nvPr userDrawn="1"/>
        </p:nvSpPr>
        <p:spPr>
          <a:xfrm>
            <a:off x="178889" y="5128405"/>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4" name="Picture 23" descr="ConnectWithUs_YellowWhite.png">
            <a:extLst>
              <a:ext uri="{FF2B5EF4-FFF2-40B4-BE49-F238E27FC236}">
                <a16:creationId xmlns:a16="http://schemas.microsoft.com/office/drawing/2014/main" id="{0EE5D1B2-2D2E-42F1-B180-6E93B89CDC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5" name="Picture 24">
            <a:extLst>
              <a:ext uri="{FF2B5EF4-FFF2-40B4-BE49-F238E27FC236}">
                <a16:creationId xmlns:a16="http://schemas.microsoft.com/office/drawing/2014/main" id="{235C1F1B-93F5-43AD-8939-DB18C76AC47A}"/>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26" name="Picture 25">
            <a:extLst>
              <a:ext uri="{FF2B5EF4-FFF2-40B4-BE49-F238E27FC236}">
                <a16:creationId xmlns:a16="http://schemas.microsoft.com/office/drawing/2014/main" id="{12CEA68D-906E-4F9D-8913-19331D87ACDB}"/>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528729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Double Content_e">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chemeClr val="accent5"/>
                </a:solidFill>
                <a:latin typeface="Franklin Gothic Book"/>
              </a:defRPr>
            </a:lvl1pPr>
          </a:lstStyle>
          <a:p>
            <a:r>
              <a:rPr lang="en-US" dirty="0"/>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21" name="Rectangle 20"/>
          <p:cNvSpPr/>
          <p:nvPr userDrawn="1"/>
        </p:nvSpPr>
        <p:spPr>
          <a:xfrm>
            <a:off x="0" y="5970229"/>
            <a:ext cx="12192000" cy="887771"/>
          </a:xfrm>
          <a:prstGeom prst="rect">
            <a:avLst/>
          </a:prstGeom>
          <a:solidFill>
            <a:srgbClr val="6D8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75000"/>
                  <a:lumOff val="25000"/>
                </a:schemeClr>
              </a:solidFill>
            </a:endParaRPr>
          </a:p>
        </p:txBody>
      </p:sp>
      <p:pic>
        <p:nvPicPr>
          <p:cNvPr id="24" name="Picture 23" descr="ThinShearedLines_PurpleOrange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pic>
        <p:nvPicPr>
          <p:cNvPr id="9" name="Picture 8" descr="ConnectWithUs_YellowWhite.png">
            <a:extLst>
              <a:ext uri="{FF2B5EF4-FFF2-40B4-BE49-F238E27FC236}">
                <a16:creationId xmlns:a16="http://schemas.microsoft.com/office/drawing/2014/main" id="{A94B0857-3C7C-4C38-B561-4A3E5F4325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64C494A0-D803-4E18-99F8-0979B4E022BD}"/>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1" name="Picture 10">
            <a:extLst>
              <a:ext uri="{FF2B5EF4-FFF2-40B4-BE49-F238E27FC236}">
                <a16:creationId xmlns:a16="http://schemas.microsoft.com/office/drawing/2014/main" id="{CBC8A396-614D-4464-B244-C947A37492BE}"/>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2347691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01_Title Slide_a">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9" name="Picture 18">
            <a:extLst>
              <a:ext uri="{FF2B5EF4-FFF2-40B4-BE49-F238E27FC236}">
                <a16:creationId xmlns:a16="http://schemas.microsoft.com/office/drawing/2014/main" id="{6220B23D-0817-49ED-95FD-69EAAA40BE70}"/>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22" name="Picture 21" descr="ConnectWithUs_BlueGrey.png">
            <a:extLst>
              <a:ext uri="{FF2B5EF4-FFF2-40B4-BE49-F238E27FC236}">
                <a16:creationId xmlns:a16="http://schemas.microsoft.com/office/drawing/2014/main" id="{27A941F4-EBFD-4774-8E6A-6F75CE81C3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sp>
        <p:nvSpPr>
          <p:cNvPr id="5" name="TextBox 4">
            <a:extLst>
              <a:ext uri="{FF2B5EF4-FFF2-40B4-BE49-F238E27FC236}">
                <a16:creationId xmlns:a16="http://schemas.microsoft.com/office/drawing/2014/main" id="{28813B9B-0788-4DDC-9AAC-2E02C7A5265B}"/>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1"/>
                </a:solidFill>
                <a:latin typeface="Franklin Gothic Demi Cond" panose="020B0706030402020204" pitchFamily="34" charset="0"/>
              </a:rPr>
              <a:t>FOLLOW US </a:t>
            </a:r>
            <a:r>
              <a:rPr lang="en-US" sz="1467" b="0" spc="0">
                <a:solidFill>
                  <a:schemeClr val="accent1"/>
                </a:solidFill>
                <a:latin typeface="Franklin Gothic Demi Cond" panose="020B0706030402020204" pitchFamily="34" charset="0"/>
              </a:rPr>
              <a:t>@</a:t>
            </a:r>
            <a:r>
              <a:rPr lang="en-US" sz="1467" b="0" spc="0" err="1">
                <a:solidFill>
                  <a:schemeClr val="accent1"/>
                </a:solidFill>
                <a:latin typeface="Franklin Gothic Demi Cond" panose="020B0706030402020204" pitchFamily="34" charset="0"/>
              </a:rPr>
              <a:t>DenverCASR</a:t>
            </a:r>
            <a:endParaRPr lang="en-US" sz="1467" b="0" spc="0">
              <a:solidFill>
                <a:schemeClr val="accent1"/>
              </a:solidFill>
              <a:latin typeface="Franklin Gothic Demi Cond" panose="020B0706030402020204" pitchFamily="34" charset="0"/>
            </a:endParaRPr>
          </a:p>
        </p:txBody>
      </p:sp>
      <p:sp>
        <p:nvSpPr>
          <p:cNvPr id="6" name="Date Placeholder 5">
            <a:extLst>
              <a:ext uri="{FF2B5EF4-FFF2-40B4-BE49-F238E27FC236}">
                <a16:creationId xmlns:a16="http://schemas.microsoft.com/office/drawing/2014/main" id="{F32A05B1-41D1-450F-AFE3-901723299BA2}"/>
              </a:ext>
            </a:extLst>
          </p:cNvPr>
          <p:cNvSpPr>
            <a:spLocks noGrp="1"/>
          </p:cNvSpPr>
          <p:nvPr>
            <p:ph type="dt" sz="half" idx="10"/>
          </p:nvPr>
        </p:nvSpPr>
        <p:spPr/>
        <p:txBody>
          <a:bodyPr/>
          <a:lstStyle/>
          <a:p>
            <a:fld id="{4197DE11-A3C5-5B49-AC1C-E3F2353B7B7A}" type="datetimeFigureOut">
              <a:rPr lang="en-US" smtClean="0"/>
              <a:t>1/18/2023</a:t>
            </a:fld>
            <a:endParaRPr lang="en-US"/>
          </a:p>
        </p:txBody>
      </p:sp>
      <p:sp>
        <p:nvSpPr>
          <p:cNvPr id="7" name="Footer Placeholder 6">
            <a:extLst>
              <a:ext uri="{FF2B5EF4-FFF2-40B4-BE49-F238E27FC236}">
                <a16:creationId xmlns:a16="http://schemas.microsoft.com/office/drawing/2014/main" id="{8B6F640A-DF18-421A-9841-301A0EEB8A64}"/>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982B4929-22B0-4C29-BAA4-8B399012CB41}"/>
              </a:ext>
            </a:extLst>
          </p:cNvPr>
          <p:cNvSpPr>
            <a:spLocks noGrp="1"/>
          </p:cNvSpPr>
          <p:nvPr>
            <p:ph type="sldNum" sz="quarter" idx="12"/>
          </p:nvPr>
        </p:nvSpPr>
        <p:spPr/>
        <p:txBody>
          <a:bodyPr/>
          <a:lstStyle/>
          <a:p>
            <a:fld id="{94CA322B-A670-3E4B-AA3F-87CA5F687FD3}" type="slidenum">
              <a:rPr lang="en-US" smtClean="0"/>
              <a:t>‹#›</a:t>
            </a:fld>
            <a:endParaRPr lang="en-US"/>
          </a:p>
        </p:txBody>
      </p:sp>
    </p:spTree>
    <p:extLst>
      <p:ext uri="{BB962C8B-B14F-4D97-AF65-F5344CB8AC3E}">
        <p14:creationId xmlns:p14="http://schemas.microsoft.com/office/powerpoint/2010/main" val="1324784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02_Title Slide_a">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a:extLst>
              <a:ext uri="{FF2B5EF4-FFF2-40B4-BE49-F238E27FC236}">
                <a16:creationId xmlns:a16="http://schemas.microsoft.com/office/drawing/2014/main" id="{5241FB0C-47A3-4569-8BA6-35809AA494B2}"/>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3" name="Picture 12" descr="ConnectWithUs_BlueGrey.png">
            <a:extLst>
              <a:ext uri="{FF2B5EF4-FFF2-40B4-BE49-F238E27FC236}">
                <a16:creationId xmlns:a16="http://schemas.microsoft.com/office/drawing/2014/main" id="{FAB76D33-070B-4042-871A-67B0C07449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sp>
        <p:nvSpPr>
          <p:cNvPr id="11" name="TextBox 10">
            <a:extLst>
              <a:ext uri="{FF2B5EF4-FFF2-40B4-BE49-F238E27FC236}">
                <a16:creationId xmlns:a16="http://schemas.microsoft.com/office/drawing/2014/main" id="{106D6E1A-A779-405A-AC7A-ED171846E4DB}"/>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1"/>
                </a:solidFill>
                <a:latin typeface="Franklin Gothic Demi Cond" panose="020B0706030402020204" pitchFamily="34" charset="0"/>
              </a:rPr>
              <a:t>FOLLOW US </a:t>
            </a:r>
            <a:r>
              <a:rPr lang="en-US" sz="1467" b="0" spc="0">
                <a:solidFill>
                  <a:schemeClr val="accent1"/>
                </a:solidFill>
                <a:latin typeface="Franklin Gothic Demi Cond" panose="020B0706030402020204" pitchFamily="34" charset="0"/>
              </a:rPr>
              <a:t>@</a:t>
            </a:r>
            <a:r>
              <a:rPr lang="en-US" sz="1467" b="0" spc="0" err="1">
                <a:solidFill>
                  <a:schemeClr val="accent1"/>
                </a:solidFill>
                <a:latin typeface="Franklin Gothic Demi Cond" panose="020B0706030402020204" pitchFamily="34" charset="0"/>
              </a:rPr>
              <a:t>DenverCASR</a:t>
            </a:r>
            <a:endParaRPr lang="en-US" sz="1467" b="0" spc="0">
              <a:solidFill>
                <a:schemeClr val="accent1"/>
              </a:solidFill>
              <a:latin typeface="Franklin Gothic Demi Cond" panose="020B0706030402020204" pitchFamily="34" charset="0"/>
            </a:endParaRPr>
          </a:p>
        </p:txBody>
      </p:sp>
    </p:spTree>
    <p:extLst>
      <p:ext uri="{BB962C8B-B14F-4D97-AF65-F5344CB8AC3E}">
        <p14:creationId xmlns:p14="http://schemas.microsoft.com/office/powerpoint/2010/main" val="1254590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1" name="Picture 10">
            <a:extLst>
              <a:ext uri="{FF2B5EF4-FFF2-40B4-BE49-F238E27FC236}">
                <a16:creationId xmlns:a16="http://schemas.microsoft.com/office/drawing/2014/main" id="{24A78B18-3013-41D9-AFE0-51999F05CF1A}"/>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9" name="TextBox 8">
            <a:extLst>
              <a:ext uri="{FF2B5EF4-FFF2-40B4-BE49-F238E27FC236}">
                <a16:creationId xmlns:a16="http://schemas.microsoft.com/office/drawing/2014/main" id="{B57194B6-312C-4A76-9564-CB199BB63563}"/>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055015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4_Title and Content_a">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0" name="Picture 19" descr="ConnectWithUs_YellowWhite.png">
            <a:extLst>
              <a:ext uri="{FF2B5EF4-FFF2-40B4-BE49-F238E27FC236}">
                <a16:creationId xmlns:a16="http://schemas.microsoft.com/office/drawing/2014/main" id="{CF560B0B-A77A-4DB8-B238-E45754427B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1" name="Picture 20">
            <a:extLst>
              <a:ext uri="{FF2B5EF4-FFF2-40B4-BE49-F238E27FC236}">
                <a16:creationId xmlns:a16="http://schemas.microsoft.com/office/drawing/2014/main" id="{5A160711-CA35-4AC7-A090-B896EBA0E06A}"/>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1" name="TextBox 10">
            <a:extLst>
              <a:ext uri="{FF2B5EF4-FFF2-40B4-BE49-F238E27FC236}">
                <a16:creationId xmlns:a16="http://schemas.microsoft.com/office/drawing/2014/main" id="{FC857A61-F9EF-4BE0-8033-6CEDD4CBCAA5}"/>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8894400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5_Thre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ConnectWithUs_YellowWhite.png">
            <a:extLst>
              <a:ext uri="{FF2B5EF4-FFF2-40B4-BE49-F238E27FC236}">
                <a16:creationId xmlns:a16="http://schemas.microsoft.com/office/drawing/2014/main" id="{A51906BF-6F2D-4A1C-8E12-04861220C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2" name="Picture 21">
            <a:extLst>
              <a:ext uri="{FF2B5EF4-FFF2-40B4-BE49-F238E27FC236}">
                <a16:creationId xmlns:a16="http://schemas.microsoft.com/office/drawing/2014/main" id="{D63FB3C3-616F-4978-AB44-86699CD0B4F9}"/>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9" name="TextBox 18">
            <a:extLst>
              <a:ext uri="{FF2B5EF4-FFF2-40B4-BE49-F238E27FC236}">
                <a16:creationId xmlns:a16="http://schemas.microsoft.com/office/drawing/2014/main" id="{CED7624B-03CE-46DA-A292-4D7E7452F96B}"/>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353833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6_Fiv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4" name="Picture 23" descr="ConnectWithUs_YellowWhite.png">
            <a:extLst>
              <a:ext uri="{FF2B5EF4-FFF2-40B4-BE49-F238E27FC236}">
                <a16:creationId xmlns:a16="http://schemas.microsoft.com/office/drawing/2014/main" id="{0EE5D1B2-2D2E-42F1-B180-6E93B89CDC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5" name="Picture 24">
            <a:extLst>
              <a:ext uri="{FF2B5EF4-FFF2-40B4-BE49-F238E27FC236}">
                <a16:creationId xmlns:a16="http://schemas.microsoft.com/office/drawing/2014/main" id="{235C1F1B-93F5-43AD-8939-DB18C76AC47A}"/>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22" name="TextBox 21">
            <a:extLst>
              <a:ext uri="{FF2B5EF4-FFF2-40B4-BE49-F238E27FC236}">
                <a16:creationId xmlns:a16="http://schemas.microsoft.com/office/drawing/2014/main" id="{B0E11BE6-856B-4142-BB8C-2CAE61AB7454}"/>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3093850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7_Multi Content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613E0348-553A-4F4C-BFFA-429FFF9B81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5" name="Picture 14">
            <a:extLst>
              <a:ext uri="{FF2B5EF4-FFF2-40B4-BE49-F238E27FC236}">
                <a16:creationId xmlns:a16="http://schemas.microsoft.com/office/drawing/2014/main" id="{E8B2F95E-5CC9-40F0-9ADB-8E890DE71B3E}"/>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0" name="TextBox 9">
            <a:extLst>
              <a:ext uri="{FF2B5EF4-FFF2-40B4-BE49-F238E27FC236}">
                <a16:creationId xmlns:a16="http://schemas.microsoft.com/office/drawing/2014/main" id="{16547E46-1C79-4BD1-BF6C-4B8B7DAC68F6}"/>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175972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8_Three Boxed Content_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ConnectWithUs_YellowWhite.png">
            <a:extLst>
              <a:ext uri="{FF2B5EF4-FFF2-40B4-BE49-F238E27FC236}">
                <a16:creationId xmlns:a16="http://schemas.microsoft.com/office/drawing/2014/main" id="{68E9132C-3C76-4544-A2CD-9C81D2FF74C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6" name="Picture 25">
            <a:extLst>
              <a:ext uri="{FF2B5EF4-FFF2-40B4-BE49-F238E27FC236}">
                <a16:creationId xmlns:a16="http://schemas.microsoft.com/office/drawing/2014/main" id="{B4D3159A-384B-463E-AE34-874780A02E8A}"/>
              </a:ext>
            </a:extLst>
          </p:cNvPr>
          <p:cNvPicPr>
            <a:picLocks noChangeAspect="1"/>
          </p:cNvPicPr>
          <p:nvPr userDrawn="1"/>
        </p:nvPicPr>
        <p:blipFill>
          <a:blip r:embed="rId8"/>
          <a:stretch>
            <a:fillRect/>
          </a:stretch>
        </p:blipFill>
        <p:spPr>
          <a:xfrm>
            <a:off x="562608" y="6121400"/>
            <a:ext cx="1431715" cy="565475"/>
          </a:xfrm>
          <a:prstGeom prst="rect">
            <a:avLst/>
          </a:prstGeom>
        </p:spPr>
      </p:pic>
      <p:sp>
        <p:nvSpPr>
          <p:cNvPr id="17" name="TextBox 16">
            <a:extLst>
              <a:ext uri="{FF2B5EF4-FFF2-40B4-BE49-F238E27FC236}">
                <a16:creationId xmlns:a16="http://schemas.microsoft.com/office/drawing/2014/main" id="{DAD3CEA4-CFA8-4BE3-A637-0CBE62CF7C34}"/>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0626809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9_Transition Slide and Content_a">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07E745A4-A64C-4C10-AC5C-E3786DD160D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5" name="Picture 14">
            <a:extLst>
              <a:ext uri="{FF2B5EF4-FFF2-40B4-BE49-F238E27FC236}">
                <a16:creationId xmlns:a16="http://schemas.microsoft.com/office/drawing/2014/main" id="{97003620-738E-46AE-A8AE-2A2C8212895A}"/>
              </a:ext>
            </a:extLst>
          </p:cNvPr>
          <p:cNvPicPr>
            <a:picLocks noChangeAspect="1"/>
          </p:cNvPicPr>
          <p:nvPr userDrawn="1"/>
        </p:nvPicPr>
        <p:blipFill>
          <a:blip r:embed="rId6"/>
          <a:stretch>
            <a:fillRect/>
          </a:stretch>
        </p:blipFill>
        <p:spPr>
          <a:xfrm>
            <a:off x="562608" y="6121400"/>
            <a:ext cx="1431715" cy="565475"/>
          </a:xfrm>
          <a:prstGeom prst="rect">
            <a:avLst/>
          </a:prstGeom>
        </p:spPr>
      </p:pic>
      <p:sp>
        <p:nvSpPr>
          <p:cNvPr id="14" name="TextBox 13">
            <a:extLst>
              <a:ext uri="{FF2B5EF4-FFF2-40B4-BE49-F238E27FC236}">
                <a16:creationId xmlns:a16="http://schemas.microsoft.com/office/drawing/2014/main" id="{2745CC23-6497-4868-ACA6-8C94283B9A92}"/>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9000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Multi Content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613E0348-553A-4F4C-BFFA-429FFF9B81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5" name="Picture 14">
            <a:extLst>
              <a:ext uri="{FF2B5EF4-FFF2-40B4-BE49-F238E27FC236}">
                <a16:creationId xmlns:a16="http://schemas.microsoft.com/office/drawing/2014/main" id="{E8B2F95E-5CC9-40F0-9ADB-8E890DE71B3E}"/>
              </a:ext>
            </a:extLst>
          </p:cNvPr>
          <p:cNvPicPr>
            <a:picLocks noChangeAspect="1"/>
          </p:cNvPicPr>
          <p:nvPr userDrawn="1"/>
        </p:nvPicPr>
        <p:blipFill>
          <a:blip r:embed="rId4"/>
          <a:stretch>
            <a:fillRect/>
          </a:stretch>
        </p:blipFill>
        <p:spPr>
          <a:xfrm>
            <a:off x="562608" y="6121400"/>
            <a:ext cx="1431715" cy="565475"/>
          </a:xfrm>
          <a:prstGeom prst="rect">
            <a:avLst/>
          </a:prstGeom>
        </p:spPr>
      </p:pic>
      <p:pic>
        <p:nvPicPr>
          <p:cNvPr id="17" name="Picture 16">
            <a:extLst>
              <a:ext uri="{FF2B5EF4-FFF2-40B4-BE49-F238E27FC236}">
                <a16:creationId xmlns:a16="http://schemas.microsoft.com/office/drawing/2014/main" id="{B5ED3A6E-96E3-4EB7-92FD-8257B6D5340F}"/>
              </a:ext>
            </a:extLst>
          </p:cNvPr>
          <p:cNvPicPr>
            <a:picLocks noChangeAspect="1"/>
          </p:cNvPicPr>
          <p:nvPr userDrawn="1"/>
        </p:nvPicPr>
        <p:blipFill>
          <a:blip r:embed="rId5"/>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465218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Single Content Banner_a">
    <p:spTree>
      <p:nvGrpSpPr>
        <p:cNvPr id="1" name=""/>
        <p:cNvGrpSpPr/>
        <p:nvPr/>
      </p:nvGrpSpPr>
      <p:grpSpPr>
        <a:xfrm>
          <a:off x="0" y="0"/>
          <a:ext cx="0" cy="0"/>
          <a:chOff x="0" y="0"/>
          <a:chExt cx="0" cy="0"/>
        </a:xfrm>
      </p:grpSpPr>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1" name="Picture 10" descr="ConnectWithUs_YellowWhite.png">
            <a:extLst>
              <a:ext uri="{FF2B5EF4-FFF2-40B4-BE49-F238E27FC236}">
                <a16:creationId xmlns:a16="http://schemas.microsoft.com/office/drawing/2014/main" id="{6FA7293E-52E6-4729-90B4-48CCB863D3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4" name="Picture 13">
            <a:extLst>
              <a:ext uri="{FF2B5EF4-FFF2-40B4-BE49-F238E27FC236}">
                <a16:creationId xmlns:a16="http://schemas.microsoft.com/office/drawing/2014/main" id="{7A351E93-A5CE-4165-A3FC-9494BF468200}"/>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9" name="TextBox 8">
            <a:extLst>
              <a:ext uri="{FF2B5EF4-FFF2-40B4-BE49-F238E27FC236}">
                <a16:creationId xmlns:a16="http://schemas.microsoft.com/office/drawing/2014/main" id="{E3C9F6F0-6366-4687-9C19-EDBBFEABF03A}"/>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3841967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1_Single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a:extLst>
              <a:ext uri="{FF2B5EF4-FFF2-40B4-BE49-F238E27FC236}">
                <a16:creationId xmlns:a16="http://schemas.microsoft.com/office/drawing/2014/main" id="{42B721E6-4DA6-433D-98E5-6BFC16D77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1" name="Picture 10">
            <a:extLst>
              <a:ext uri="{FF2B5EF4-FFF2-40B4-BE49-F238E27FC236}">
                <a16:creationId xmlns:a16="http://schemas.microsoft.com/office/drawing/2014/main" id="{2B549DAE-3EAA-4CA4-A9D8-4F5F9B853C01}"/>
              </a:ext>
            </a:extLst>
          </p:cNvPr>
          <p:cNvPicPr>
            <a:picLocks noChangeAspect="1"/>
          </p:cNvPicPr>
          <p:nvPr userDrawn="1"/>
        </p:nvPicPr>
        <p:blipFill>
          <a:blip r:embed="rId3"/>
          <a:stretch>
            <a:fillRect/>
          </a:stretch>
        </p:blipFill>
        <p:spPr>
          <a:xfrm>
            <a:off x="562608" y="6121400"/>
            <a:ext cx="1431715" cy="565475"/>
          </a:xfrm>
          <a:prstGeom prst="rect">
            <a:avLst/>
          </a:prstGeom>
        </p:spPr>
      </p:pic>
      <p:sp>
        <p:nvSpPr>
          <p:cNvPr id="8" name="TextBox 7">
            <a:extLst>
              <a:ext uri="{FF2B5EF4-FFF2-40B4-BE49-F238E27FC236}">
                <a16:creationId xmlns:a16="http://schemas.microsoft.com/office/drawing/2014/main" id="{DF0B016C-BB5F-4B65-A286-0E6AB2839301}"/>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409503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Double Content_a">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79032E84-ED0A-4655-B0C3-2157D7AD9E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3" name="Picture 12">
            <a:extLst>
              <a:ext uri="{FF2B5EF4-FFF2-40B4-BE49-F238E27FC236}">
                <a16:creationId xmlns:a16="http://schemas.microsoft.com/office/drawing/2014/main" id="{40017273-0CB0-493B-9F6E-2A63FB059510}"/>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0" name="TextBox 9">
            <a:extLst>
              <a:ext uri="{FF2B5EF4-FFF2-40B4-BE49-F238E27FC236}">
                <a16:creationId xmlns:a16="http://schemas.microsoft.com/office/drawing/2014/main" id="{1003F985-B3DA-4065-AD63-5D65C107EFC7}"/>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673199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01_Title Slide_b">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sp>
        <p:nvSpPr>
          <p:cNvPr id="11" name="Rectangle 10"/>
          <p:cNvSpPr/>
          <p:nvPr userDrawn="1"/>
        </p:nvSpPr>
        <p:spPr>
          <a:xfrm>
            <a:off x="0" y="5978697"/>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ConnectWithUs_Navy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1003" y="6121400"/>
            <a:ext cx="5372608" cy="292608"/>
          </a:xfrm>
          <a:prstGeom prst="rect">
            <a:avLst/>
          </a:prstGeom>
        </p:spPr>
      </p:pic>
      <p:pic>
        <p:nvPicPr>
          <p:cNvPr id="15" name="Picture 14">
            <a:extLst>
              <a:ext uri="{FF2B5EF4-FFF2-40B4-BE49-F238E27FC236}">
                <a16:creationId xmlns:a16="http://schemas.microsoft.com/office/drawing/2014/main" id="{70E858DD-6AF6-43D4-B606-869BF9FF964C}"/>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3" name="TextBox 12">
            <a:extLst>
              <a:ext uri="{FF2B5EF4-FFF2-40B4-BE49-F238E27FC236}">
                <a16:creationId xmlns:a16="http://schemas.microsoft.com/office/drawing/2014/main" id="{C5F462C2-BD9C-408C-8322-84D7392F0B09}"/>
              </a:ext>
            </a:extLst>
          </p:cNvPr>
          <p:cNvSpPr txBox="1"/>
          <p:nvPr userDrawn="1"/>
        </p:nvSpPr>
        <p:spPr>
          <a:xfrm>
            <a:off x="9754394" y="6371030"/>
            <a:ext cx="2296113" cy="318100"/>
          </a:xfrm>
          <a:prstGeom prst="rect">
            <a:avLst/>
          </a:prstGeom>
          <a:noFill/>
        </p:spPr>
        <p:txBody>
          <a:bodyPr wrap="square" rtlCol="0">
            <a:spAutoFit/>
          </a:bodyPr>
          <a:lstStyle/>
          <a:p>
            <a:pPr algn="r"/>
            <a:r>
              <a:rPr lang="en-US" sz="1467" b="0" cap="small" spc="0" baseline="0">
                <a:solidFill>
                  <a:schemeClr val="tx2"/>
                </a:solidFill>
                <a:latin typeface="Franklin Gothic Demi Cond" panose="020B0706030402020204" pitchFamily="34" charset="0"/>
              </a:rPr>
              <a:t>FOLLOW US </a:t>
            </a:r>
            <a:r>
              <a:rPr lang="en-US" sz="1467" b="0" spc="0">
                <a:solidFill>
                  <a:schemeClr val="tx2"/>
                </a:solidFill>
                <a:latin typeface="Franklin Gothic Demi Cond" panose="020B0706030402020204" pitchFamily="34" charset="0"/>
              </a:rPr>
              <a:t>@</a:t>
            </a:r>
            <a:r>
              <a:rPr lang="en-US" sz="1467" b="0" spc="0" err="1">
                <a:solidFill>
                  <a:schemeClr val="tx2"/>
                </a:solidFill>
                <a:latin typeface="Franklin Gothic Demi Cond" panose="020B0706030402020204" pitchFamily="34" charset="0"/>
              </a:rPr>
              <a:t>DenverCASR</a:t>
            </a:r>
            <a:endParaRPr lang="en-US" sz="1467" b="0" spc="0">
              <a:solidFill>
                <a:schemeClr val="tx2"/>
              </a:solidFill>
              <a:latin typeface="Franklin Gothic Demi Cond" panose="020B0706030402020204" pitchFamily="34" charset="0"/>
            </a:endParaRPr>
          </a:p>
        </p:txBody>
      </p:sp>
    </p:spTree>
    <p:extLst>
      <p:ext uri="{BB962C8B-B14F-4D97-AF65-F5344CB8AC3E}">
        <p14:creationId xmlns:p14="http://schemas.microsoft.com/office/powerpoint/2010/main" val="368998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02_Title Slide_b">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descr="ConnectWithUs_NavyWhite.png">
            <a:extLst>
              <a:ext uri="{FF2B5EF4-FFF2-40B4-BE49-F238E27FC236}">
                <a16:creationId xmlns:a16="http://schemas.microsoft.com/office/drawing/2014/main" id="{BF62EBCA-3DC2-409F-85F4-E998AF51B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1003" y="6121400"/>
            <a:ext cx="5372608" cy="292608"/>
          </a:xfrm>
          <a:prstGeom prst="rect">
            <a:avLst/>
          </a:prstGeom>
        </p:spPr>
      </p:pic>
      <p:pic>
        <p:nvPicPr>
          <p:cNvPr id="13" name="Picture 12">
            <a:extLst>
              <a:ext uri="{FF2B5EF4-FFF2-40B4-BE49-F238E27FC236}">
                <a16:creationId xmlns:a16="http://schemas.microsoft.com/office/drawing/2014/main" id="{F7C80B35-8338-45DD-B730-6984AE323ABF}"/>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A8439483-2559-4C72-AFF5-4BF6D07622C8}"/>
              </a:ext>
            </a:extLst>
          </p:cNvPr>
          <p:cNvSpPr txBox="1"/>
          <p:nvPr userDrawn="1"/>
        </p:nvSpPr>
        <p:spPr>
          <a:xfrm>
            <a:off x="9685904" y="6371030"/>
            <a:ext cx="2296113" cy="318100"/>
          </a:xfrm>
          <a:prstGeom prst="rect">
            <a:avLst/>
          </a:prstGeom>
          <a:noFill/>
        </p:spPr>
        <p:txBody>
          <a:bodyPr wrap="square" rtlCol="0">
            <a:spAutoFit/>
          </a:bodyPr>
          <a:lstStyle/>
          <a:p>
            <a:pPr algn="r"/>
            <a:r>
              <a:rPr lang="en-US" sz="1467" b="0" cap="small" spc="0" baseline="0">
                <a:solidFill>
                  <a:schemeClr val="tx2"/>
                </a:solidFill>
                <a:latin typeface="Franklin Gothic Demi Cond" panose="020B0706030402020204" pitchFamily="34" charset="0"/>
              </a:rPr>
              <a:t>FOLLOW US </a:t>
            </a:r>
            <a:r>
              <a:rPr lang="en-US" sz="1467" b="0" spc="0">
                <a:solidFill>
                  <a:schemeClr val="tx2"/>
                </a:solidFill>
                <a:latin typeface="Franklin Gothic Demi Cond" panose="020B0706030402020204" pitchFamily="34" charset="0"/>
              </a:rPr>
              <a:t>@</a:t>
            </a:r>
            <a:r>
              <a:rPr lang="en-US" sz="1467" b="0" spc="0" err="1">
                <a:solidFill>
                  <a:schemeClr val="tx2"/>
                </a:solidFill>
                <a:latin typeface="Franklin Gothic Demi Cond" panose="020B0706030402020204" pitchFamily="34" charset="0"/>
              </a:rPr>
              <a:t>DenverCASR</a:t>
            </a:r>
            <a:endParaRPr lang="en-US" sz="1467" b="0" spc="0">
              <a:solidFill>
                <a:schemeClr val="tx2"/>
              </a:solidFill>
              <a:latin typeface="Franklin Gothic Demi Cond" panose="020B0706030402020204" pitchFamily="34" charset="0"/>
            </a:endParaRPr>
          </a:p>
        </p:txBody>
      </p:sp>
    </p:spTree>
    <p:extLst>
      <p:ext uri="{BB962C8B-B14F-4D97-AF65-F5344CB8AC3E}">
        <p14:creationId xmlns:p14="http://schemas.microsoft.com/office/powerpoint/2010/main" val="42615173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03_Title and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11" name="Rectangle 10"/>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a:blip r:embed="rId3"/>
          <a:stretch>
            <a:fillRect/>
          </a:stretch>
        </p:blipFill>
        <p:spPr>
          <a:xfrm>
            <a:off x="550655" y="6121400"/>
            <a:ext cx="1455623" cy="565475"/>
          </a:xfrm>
          <a:prstGeom prst="rect">
            <a:avLst/>
          </a:prstGeom>
        </p:spPr>
      </p:pic>
      <p:pic>
        <p:nvPicPr>
          <p:cNvPr id="13" name="Picture 12" descr="ConnectWithUs_GreyBlu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9" name="TextBox 8">
            <a:extLst>
              <a:ext uri="{FF2B5EF4-FFF2-40B4-BE49-F238E27FC236}">
                <a16:creationId xmlns:a16="http://schemas.microsoft.com/office/drawing/2014/main" id="{8ACC4085-65A6-46CB-B087-6901B364C5E8}"/>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781224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4_Title and Content_b">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110A0E1A-F49D-4886-8CED-AEC2CE7B6DE4}"/>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5" name="Picture 14" descr="ConnectWithUs_GreyBlue.png">
            <a:extLst>
              <a:ext uri="{FF2B5EF4-FFF2-40B4-BE49-F238E27FC236}">
                <a16:creationId xmlns:a16="http://schemas.microsoft.com/office/drawing/2014/main" id="{093E29A0-E5EF-4E55-9996-CE48C637B1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17" name="TextBox 16">
            <a:extLst>
              <a:ext uri="{FF2B5EF4-FFF2-40B4-BE49-F238E27FC236}">
                <a16:creationId xmlns:a16="http://schemas.microsoft.com/office/drawing/2014/main" id="{67A80BA2-F10D-4F4D-B54C-B138932A065A}"/>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3833042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5_Thre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A49F8C78-0343-455C-BA33-14119C34D536}"/>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22" name="Picture 21" descr="ConnectWithUs_GreyBlue.png">
            <a:extLst>
              <a:ext uri="{FF2B5EF4-FFF2-40B4-BE49-F238E27FC236}">
                <a16:creationId xmlns:a16="http://schemas.microsoft.com/office/drawing/2014/main" id="{A4DBB260-1FAD-4CE6-97BF-F1F649B48D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19" name="TextBox 18">
            <a:extLst>
              <a:ext uri="{FF2B5EF4-FFF2-40B4-BE49-F238E27FC236}">
                <a16:creationId xmlns:a16="http://schemas.microsoft.com/office/drawing/2014/main" id="{92D65250-C8EB-4FD2-85BC-0E91E3AC89CF}"/>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10401858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6_Fiv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4" name="Picture 23">
            <a:extLst>
              <a:ext uri="{FF2B5EF4-FFF2-40B4-BE49-F238E27FC236}">
                <a16:creationId xmlns:a16="http://schemas.microsoft.com/office/drawing/2014/main" id="{2F3A2D7B-50C3-4C12-8EAA-FCFBDDF08D2E}"/>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25" name="Picture 24" descr="ConnectWithUs_GreyBlue.png">
            <a:extLst>
              <a:ext uri="{FF2B5EF4-FFF2-40B4-BE49-F238E27FC236}">
                <a16:creationId xmlns:a16="http://schemas.microsoft.com/office/drawing/2014/main" id="{5234FA0F-A1F4-4244-842C-AC4F7C02A6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22" name="TextBox 21">
            <a:extLst>
              <a:ext uri="{FF2B5EF4-FFF2-40B4-BE49-F238E27FC236}">
                <a16:creationId xmlns:a16="http://schemas.microsoft.com/office/drawing/2014/main" id="{9B5CAA40-FE85-47D3-8BF2-C116FCA54EC8}"/>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4182362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7_Multi Content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0EF7D415-4D0F-477F-B879-8C5E5D01B47C}"/>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5" name="Picture 14" descr="ConnectWithUs_GreyBlue.png">
            <a:extLst>
              <a:ext uri="{FF2B5EF4-FFF2-40B4-BE49-F238E27FC236}">
                <a16:creationId xmlns:a16="http://schemas.microsoft.com/office/drawing/2014/main" id="{AF2E76D2-B107-4DF3-92AF-D4D5A060DD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10" name="TextBox 9">
            <a:extLst>
              <a:ext uri="{FF2B5EF4-FFF2-40B4-BE49-F238E27FC236}">
                <a16:creationId xmlns:a16="http://schemas.microsoft.com/office/drawing/2014/main" id="{31490D13-0FA0-474B-BF27-1F7515F3C597}"/>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280176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hree Boxed Content_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dirty="0"/>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dirty="0"/>
              <a:t>Edit Master text styles</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ConnectWithUs_YellowWhite.png">
            <a:extLst>
              <a:ext uri="{FF2B5EF4-FFF2-40B4-BE49-F238E27FC236}">
                <a16:creationId xmlns:a16="http://schemas.microsoft.com/office/drawing/2014/main" id="{68E9132C-3C76-4544-A2CD-9C81D2FF74C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6" name="Picture 25">
            <a:extLst>
              <a:ext uri="{FF2B5EF4-FFF2-40B4-BE49-F238E27FC236}">
                <a16:creationId xmlns:a16="http://schemas.microsoft.com/office/drawing/2014/main" id="{B4D3159A-384B-463E-AE34-874780A02E8A}"/>
              </a:ext>
            </a:extLst>
          </p:cNvPr>
          <p:cNvPicPr>
            <a:picLocks noChangeAspect="1"/>
          </p:cNvPicPr>
          <p:nvPr userDrawn="1"/>
        </p:nvPicPr>
        <p:blipFill>
          <a:blip r:embed="rId8"/>
          <a:stretch>
            <a:fillRect/>
          </a:stretch>
        </p:blipFill>
        <p:spPr>
          <a:xfrm>
            <a:off x="562608" y="6121400"/>
            <a:ext cx="1431715" cy="565475"/>
          </a:xfrm>
          <a:prstGeom prst="rect">
            <a:avLst/>
          </a:prstGeom>
        </p:spPr>
      </p:pic>
      <p:pic>
        <p:nvPicPr>
          <p:cNvPr id="27" name="Picture 26">
            <a:extLst>
              <a:ext uri="{FF2B5EF4-FFF2-40B4-BE49-F238E27FC236}">
                <a16:creationId xmlns:a16="http://schemas.microsoft.com/office/drawing/2014/main" id="{72CCEA5B-0847-44FC-AF35-1759BDDFA7AD}"/>
              </a:ext>
            </a:extLst>
          </p:cNvPr>
          <p:cNvPicPr>
            <a:picLocks noChangeAspect="1"/>
          </p:cNvPicPr>
          <p:nvPr userDrawn="1"/>
        </p:nvPicPr>
        <p:blipFill>
          <a:blip r:embed="rId9"/>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3159751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8_Three Boxed Content_b">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DA4B3559-3306-43AA-9014-BB79363E958E}"/>
              </a:ext>
            </a:extLst>
          </p:cNvPr>
          <p:cNvPicPr>
            <a:picLocks noChangeAspect="1"/>
          </p:cNvPicPr>
          <p:nvPr userDrawn="1"/>
        </p:nvPicPr>
        <p:blipFill>
          <a:blip r:embed="rId7"/>
          <a:stretch>
            <a:fillRect/>
          </a:stretch>
        </p:blipFill>
        <p:spPr>
          <a:xfrm>
            <a:off x="550655" y="6121400"/>
            <a:ext cx="1455623" cy="565475"/>
          </a:xfrm>
          <a:prstGeom prst="rect">
            <a:avLst/>
          </a:prstGeom>
        </p:spPr>
      </p:pic>
      <p:pic>
        <p:nvPicPr>
          <p:cNvPr id="26" name="Picture 25" descr="ConnectWithUs_GreyBlue.png">
            <a:extLst>
              <a:ext uri="{FF2B5EF4-FFF2-40B4-BE49-F238E27FC236}">
                <a16:creationId xmlns:a16="http://schemas.microsoft.com/office/drawing/2014/main" id="{A29AD5AA-C08A-4629-B2C8-0F531A9FBD7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17" name="TextBox 16">
            <a:extLst>
              <a:ext uri="{FF2B5EF4-FFF2-40B4-BE49-F238E27FC236}">
                <a16:creationId xmlns:a16="http://schemas.microsoft.com/office/drawing/2014/main" id="{7EA2102D-E86E-4A28-90E1-B21415B7B814}"/>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1790952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9_Transition Slide and Content_b">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AD8458AD-E172-4F2C-B524-457E7B6ED839}"/>
              </a:ext>
            </a:extLst>
          </p:cNvPr>
          <p:cNvPicPr>
            <a:picLocks noChangeAspect="1"/>
          </p:cNvPicPr>
          <p:nvPr userDrawn="1"/>
        </p:nvPicPr>
        <p:blipFill>
          <a:blip r:embed="rId5"/>
          <a:stretch>
            <a:fillRect/>
          </a:stretch>
        </p:blipFill>
        <p:spPr>
          <a:xfrm>
            <a:off x="550655" y="6121400"/>
            <a:ext cx="1455623" cy="565475"/>
          </a:xfrm>
          <a:prstGeom prst="rect">
            <a:avLst/>
          </a:prstGeom>
        </p:spPr>
      </p:pic>
      <p:pic>
        <p:nvPicPr>
          <p:cNvPr id="16" name="Picture 15" descr="ConnectWithUs_GreyBlue.png">
            <a:extLst>
              <a:ext uri="{FF2B5EF4-FFF2-40B4-BE49-F238E27FC236}">
                <a16:creationId xmlns:a16="http://schemas.microsoft.com/office/drawing/2014/main" id="{CABE9F11-F4F2-4373-9F04-2B7C039ACA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11" name="TextBox 10">
            <a:extLst>
              <a:ext uri="{FF2B5EF4-FFF2-40B4-BE49-F238E27FC236}">
                <a16:creationId xmlns:a16="http://schemas.microsoft.com/office/drawing/2014/main" id="{33EA8496-66FA-4F4F-BF61-45532C201466}"/>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31328977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Single Content Banner_b">
    <p:spTree>
      <p:nvGrpSpPr>
        <p:cNvPr id="1" name=""/>
        <p:cNvGrpSpPr/>
        <p:nvPr/>
      </p:nvGrpSpPr>
      <p:grpSpPr>
        <a:xfrm>
          <a:off x="0" y="0"/>
          <a:ext cx="0" cy="0"/>
          <a:chOff x="0" y="0"/>
          <a:chExt cx="0" cy="0"/>
        </a:xfrm>
      </p:grpSpPr>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1" name="Picture 10">
            <a:extLst>
              <a:ext uri="{FF2B5EF4-FFF2-40B4-BE49-F238E27FC236}">
                <a16:creationId xmlns:a16="http://schemas.microsoft.com/office/drawing/2014/main" id="{B5BA5B58-14F3-4F7A-8F30-D8F83F374C0A}"/>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GreyBlue.png">
            <a:extLst>
              <a:ext uri="{FF2B5EF4-FFF2-40B4-BE49-F238E27FC236}">
                <a16:creationId xmlns:a16="http://schemas.microsoft.com/office/drawing/2014/main" id="{0DCF1C66-86CB-43C1-8FF6-920CF4158C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9" name="TextBox 8">
            <a:extLst>
              <a:ext uri="{FF2B5EF4-FFF2-40B4-BE49-F238E27FC236}">
                <a16:creationId xmlns:a16="http://schemas.microsoft.com/office/drawing/2014/main" id="{4C09DBF0-CD6C-476A-9272-594146FF277D}"/>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12638742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1_Single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4D17B6F0-AB37-44AD-AF38-0BD727E11991}"/>
              </a:ext>
            </a:extLst>
          </p:cNvPr>
          <p:cNvPicPr>
            <a:picLocks noChangeAspect="1"/>
          </p:cNvPicPr>
          <p:nvPr userDrawn="1"/>
        </p:nvPicPr>
        <p:blipFill>
          <a:blip r:embed="rId2"/>
          <a:stretch>
            <a:fillRect/>
          </a:stretch>
        </p:blipFill>
        <p:spPr>
          <a:xfrm>
            <a:off x="550655" y="6121400"/>
            <a:ext cx="1455623" cy="565475"/>
          </a:xfrm>
          <a:prstGeom prst="rect">
            <a:avLst/>
          </a:prstGeom>
        </p:spPr>
      </p:pic>
      <p:pic>
        <p:nvPicPr>
          <p:cNvPr id="11" name="Picture 10" descr="ConnectWithUs_GreyBlue.png">
            <a:extLst>
              <a:ext uri="{FF2B5EF4-FFF2-40B4-BE49-F238E27FC236}">
                <a16:creationId xmlns:a16="http://schemas.microsoft.com/office/drawing/2014/main" id="{422D087C-BA9B-4765-9FAE-A2E03D5AC8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8" name="TextBox 7">
            <a:extLst>
              <a:ext uri="{FF2B5EF4-FFF2-40B4-BE49-F238E27FC236}">
                <a16:creationId xmlns:a16="http://schemas.microsoft.com/office/drawing/2014/main" id="{09543794-EB00-4778-A494-667E05AA49E3}"/>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3899872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Double Content_b">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9E6C9DF2-562D-4F7F-B1BB-9287205BDAEA}"/>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3" name="Picture 12" descr="ConnectWithUs_GreyBlue.png">
            <a:extLst>
              <a:ext uri="{FF2B5EF4-FFF2-40B4-BE49-F238E27FC236}">
                <a16:creationId xmlns:a16="http://schemas.microsoft.com/office/drawing/2014/main" id="{BC60BC27-31F9-4287-892C-59CAC04A25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51003" y="6128725"/>
            <a:ext cx="5372608" cy="292608"/>
          </a:xfrm>
          <a:prstGeom prst="rect">
            <a:avLst/>
          </a:prstGeom>
        </p:spPr>
      </p:pic>
      <p:sp>
        <p:nvSpPr>
          <p:cNvPr id="10" name="TextBox 9">
            <a:extLst>
              <a:ext uri="{FF2B5EF4-FFF2-40B4-BE49-F238E27FC236}">
                <a16:creationId xmlns:a16="http://schemas.microsoft.com/office/drawing/2014/main" id="{BB39C5BD-801C-4D74-BF82-45A8C3158CE2}"/>
              </a:ext>
            </a:extLst>
          </p:cNvPr>
          <p:cNvSpPr txBox="1"/>
          <p:nvPr userDrawn="1"/>
        </p:nvSpPr>
        <p:spPr>
          <a:xfrm>
            <a:off x="9923933" y="6341050"/>
            <a:ext cx="2120840" cy="318100"/>
          </a:xfrm>
          <a:prstGeom prst="rect">
            <a:avLst/>
          </a:prstGeom>
          <a:noFill/>
        </p:spPr>
        <p:txBody>
          <a:bodyPr wrap="square" rtlCol="0">
            <a:spAutoFit/>
          </a:bodyPr>
          <a:lstStyle/>
          <a:p>
            <a:pPr algn="r"/>
            <a:r>
              <a:rPr lang="en-US" sz="1467" b="0" cap="small" spc="0" baseline="0">
                <a:solidFill>
                  <a:schemeClr val="tx1"/>
                </a:solidFill>
                <a:latin typeface="Franklin Gothic Demi Cond" panose="020B0706030402020204" pitchFamily="34" charset="0"/>
              </a:rPr>
              <a:t>FOLLOW US </a:t>
            </a:r>
            <a:r>
              <a:rPr lang="en-US" sz="1467" b="0" spc="0">
                <a:solidFill>
                  <a:schemeClr val="tx1"/>
                </a:solidFill>
                <a:latin typeface="Franklin Gothic Demi Cond" panose="020B0706030402020204" pitchFamily="34" charset="0"/>
              </a:rPr>
              <a:t>@</a:t>
            </a:r>
            <a:r>
              <a:rPr lang="en-US" sz="1467" b="0" spc="0" err="1">
                <a:solidFill>
                  <a:schemeClr val="tx1"/>
                </a:solidFill>
                <a:latin typeface="Franklin Gothic Demi Cond" panose="020B0706030402020204" pitchFamily="34" charset="0"/>
              </a:rPr>
              <a:t>DenverCASR</a:t>
            </a:r>
            <a:endParaRPr lang="en-US" sz="1467" b="0" spc="0">
              <a:solidFill>
                <a:schemeClr val="tx1"/>
              </a:solidFill>
              <a:latin typeface="Franklin Gothic Demi Cond" panose="020B0706030402020204" pitchFamily="34" charset="0"/>
            </a:endParaRPr>
          </a:p>
        </p:txBody>
      </p:sp>
    </p:spTree>
    <p:extLst>
      <p:ext uri="{BB962C8B-B14F-4D97-AF65-F5344CB8AC3E}">
        <p14:creationId xmlns:p14="http://schemas.microsoft.com/office/powerpoint/2010/main" val="5912570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01_Title Slide_c">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4" name="Picture 13">
            <a:extLst>
              <a:ext uri="{FF2B5EF4-FFF2-40B4-BE49-F238E27FC236}">
                <a16:creationId xmlns:a16="http://schemas.microsoft.com/office/drawing/2014/main" id="{F1FA99D2-03DE-434C-9216-8DB8F6B24632}"/>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5" name="Picture 14" descr="ConnectWithUs_BlueGrey.png">
            <a:extLst>
              <a:ext uri="{FF2B5EF4-FFF2-40B4-BE49-F238E27FC236}">
                <a16:creationId xmlns:a16="http://schemas.microsoft.com/office/drawing/2014/main" id="{4078854D-19BB-4FBD-B1F0-999D5710EF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sp>
        <p:nvSpPr>
          <p:cNvPr id="11" name="TextBox 10">
            <a:extLst>
              <a:ext uri="{FF2B5EF4-FFF2-40B4-BE49-F238E27FC236}">
                <a16:creationId xmlns:a16="http://schemas.microsoft.com/office/drawing/2014/main" id="{0754DC54-3169-45FE-8927-0356A3B88872}"/>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1"/>
                </a:solidFill>
                <a:latin typeface="Franklin Gothic Demi Cond" panose="020B0706030402020204" pitchFamily="34" charset="0"/>
              </a:rPr>
              <a:t>FOLLOW US </a:t>
            </a:r>
            <a:r>
              <a:rPr lang="en-US" sz="1467" b="0" spc="0">
                <a:solidFill>
                  <a:schemeClr val="accent1"/>
                </a:solidFill>
                <a:latin typeface="Franklin Gothic Demi Cond" panose="020B0706030402020204" pitchFamily="34" charset="0"/>
              </a:rPr>
              <a:t>@</a:t>
            </a:r>
            <a:r>
              <a:rPr lang="en-US" sz="1467" b="0" spc="0" err="1">
                <a:solidFill>
                  <a:schemeClr val="accent1"/>
                </a:solidFill>
                <a:latin typeface="Franklin Gothic Demi Cond" panose="020B0706030402020204" pitchFamily="34" charset="0"/>
              </a:rPr>
              <a:t>DenverCASR</a:t>
            </a:r>
            <a:endParaRPr lang="en-US" sz="1467" b="0" spc="0">
              <a:solidFill>
                <a:schemeClr val="accent1"/>
              </a:solidFill>
              <a:latin typeface="Franklin Gothic Demi Cond" panose="020B0706030402020204" pitchFamily="34" charset="0"/>
            </a:endParaRPr>
          </a:p>
        </p:txBody>
      </p:sp>
    </p:spTree>
    <p:extLst>
      <p:ext uri="{BB962C8B-B14F-4D97-AF65-F5344CB8AC3E}">
        <p14:creationId xmlns:p14="http://schemas.microsoft.com/office/powerpoint/2010/main" val="4922505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02_Title Slide_c">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9F9F4F43-BE49-40D2-B0B7-4282CCF98125}"/>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BlueGrey.png">
            <a:extLst>
              <a:ext uri="{FF2B5EF4-FFF2-40B4-BE49-F238E27FC236}">
                <a16:creationId xmlns:a16="http://schemas.microsoft.com/office/drawing/2014/main" id="{E92E490F-5FC8-4FFF-9856-3D441872BD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sp>
        <p:nvSpPr>
          <p:cNvPr id="15" name="TextBox 14">
            <a:extLst>
              <a:ext uri="{FF2B5EF4-FFF2-40B4-BE49-F238E27FC236}">
                <a16:creationId xmlns:a16="http://schemas.microsoft.com/office/drawing/2014/main" id="{55210E8A-5718-45A9-84BF-760998A34620}"/>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1"/>
                </a:solidFill>
                <a:latin typeface="Franklin Gothic Demi Cond" panose="020B0706030402020204" pitchFamily="34" charset="0"/>
              </a:rPr>
              <a:t>FOLLOW US </a:t>
            </a:r>
            <a:r>
              <a:rPr lang="en-US" sz="1467" b="0" spc="0">
                <a:solidFill>
                  <a:schemeClr val="accent1"/>
                </a:solidFill>
                <a:latin typeface="Franklin Gothic Demi Cond" panose="020B0706030402020204" pitchFamily="34" charset="0"/>
              </a:rPr>
              <a:t>@</a:t>
            </a:r>
            <a:r>
              <a:rPr lang="en-US" sz="1467" b="0" spc="0" err="1">
                <a:solidFill>
                  <a:schemeClr val="accent1"/>
                </a:solidFill>
                <a:latin typeface="Franklin Gothic Demi Cond" panose="020B0706030402020204" pitchFamily="34" charset="0"/>
              </a:rPr>
              <a:t>DenverCASR</a:t>
            </a:r>
            <a:endParaRPr lang="en-US" sz="1467" b="0" spc="0">
              <a:solidFill>
                <a:schemeClr val="accent1"/>
              </a:solidFill>
              <a:latin typeface="Franklin Gothic Demi Cond" panose="020B0706030402020204" pitchFamily="34" charset="0"/>
            </a:endParaRPr>
          </a:p>
        </p:txBody>
      </p:sp>
    </p:spTree>
    <p:extLst>
      <p:ext uri="{BB962C8B-B14F-4D97-AF65-F5344CB8AC3E}">
        <p14:creationId xmlns:p14="http://schemas.microsoft.com/office/powerpoint/2010/main" val="3468402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03_Title and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E2942893-472B-4FD5-9483-F8320B066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2" name="Picture 11">
            <a:extLst>
              <a:ext uri="{FF2B5EF4-FFF2-40B4-BE49-F238E27FC236}">
                <a16:creationId xmlns:a16="http://schemas.microsoft.com/office/drawing/2014/main" id="{B036E01F-95C4-4FF4-BA4F-75CD942DF9C3}"/>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9" name="TextBox 8">
            <a:extLst>
              <a:ext uri="{FF2B5EF4-FFF2-40B4-BE49-F238E27FC236}">
                <a16:creationId xmlns:a16="http://schemas.microsoft.com/office/drawing/2014/main" id="{05770A5B-4048-4E07-9B77-AD20CFDC1433}"/>
              </a:ext>
            </a:extLst>
          </p:cNvPr>
          <p:cNvSpPr txBox="1"/>
          <p:nvPr userDrawn="1"/>
        </p:nvSpPr>
        <p:spPr>
          <a:xfrm>
            <a:off x="9879107"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290195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4_Title and Content_c">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descr="ConnectWithUs_YellowWhite.png">
            <a:extLst>
              <a:ext uri="{FF2B5EF4-FFF2-40B4-BE49-F238E27FC236}">
                <a16:creationId xmlns:a16="http://schemas.microsoft.com/office/drawing/2014/main" id="{F48901A5-FDCF-4BA5-B202-D6BE39750C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7" name="Picture 16">
            <a:extLst>
              <a:ext uri="{FF2B5EF4-FFF2-40B4-BE49-F238E27FC236}">
                <a16:creationId xmlns:a16="http://schemas.microsoft.com/office/drawing/2014/main" id="{6E8B562A-F55C-4C1A-9B7A-564AC651B56A}"/>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0A7017D9-D981-4B3B-9F69-397D1A5AF784}"/>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2630603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5_Thre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ConnectWithUs_YellowWhite.png">
            <a:extLst>
              <a:ext uri="{FF2B5EF4-FFF2-40B4-BE49-F238E27FC236}">
                <a16:creationId xmlns:a16="http://schemas.microsoft.com/office/drawing/2014/main" id="{8B6ECAAF-96AB-4992-AE1E-83469DB927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9" name="Picture 18">
            <a:extLst>
              <a:ext uri="{FF2B5EF4-FFF2-40B4-BE49-F238E27FC236}">
                <a16:creationId xmlns:a16="http://schemas.microsoft.com/office/drawing/2014/main" id="{F2E4D227-F311-4A84-9C64-F632561F4EA8}"/>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22" name="TextBox 21">
            <a:extLst>
              <a:ext uri="{FF2B5EF4-FFF2-40B4-BE49-F238E27FC236}">
                <a16:creationId xmlns:a16="http://schemas.microsoft.com/office/drawing/2014/main" id="{8786FFB9-0C48-4269-8E02-4801ED29A7F5}"/>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02145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ransition Slide and Content_a">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dirty="0"/>
              <a:t>Edit Master text styles</a:t>
            </a:r>
          </a:p>
          <a:p>
            <a:pPr lvl="1"/>
            <a:r>
              <a:rPr lang="en-US" dirty="0"/>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dirty="0"/>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dirty="0"/>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dirty="0"/>
          </a:p>
        </p:txBody>
      </p:sp>
      <p:sp>
        <p:nvSpPr>
          <p:cNvPr id="10" name="Rectangle 9"/>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ConnectWithUs_YellowWhite.png">
            <a:extLst>
              <a:ext uri="{FF2B5EF4-FFF2-40B4-BE49-F238E27FC236}">
                <a16:creationId xmlns:a16="http://schemas.microsoft.com/office/drawing/2014/main" id="{07E745A4-A64C-4C10-AC5C-E3786DD160D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5" name="Picture 14">
            <a:extLst>
              <a:ext uri="{FF2B5EF4-FFF2-40B4-BE49-F238E27FC236}">
                <a16:creationId xmlns:a16="http://schemas.microsoft.com/office/drawing/2014/main" id="{97003620-738E-46AE-A8AE-2A2C8212895A}"/>
              </a:ext>
            </a:extLst>
          </p:cNvPr>
          <p:cNvPicPr>
            <a:picLocks noChangeAspect="1"/>
          </p:cNvPicPr>
          <p:nvPr userDrawn="1"/>
        </p:nvPicPr>
        <p:blipFill>
          <a:blip r:embed="rId6"/>
          <a:stretch>
            <a:fillRect/>
          </a:stretch>
        </p:blipFill>
        <p:spPr>
          <a:xfrm>
            <a:off x="562608" y="6121400"/>
            <a:ext cx="1431715" cy="565475"/>
          </a:xfrm>
          <a:prstGeom prst="rect">
            <a:avLst/>
          </a:prstGeom>
        </p:spPr>
      </p:pic>
      <p:pic>
        <p:nvPicPr>
          <p:cNvPr id="17" name="Picture 16">
            <a:extLst>
              <a:ext uri="{FF2B5EF4-FFF2-40B4-BE49-F238E27FC236}">
                <a16:creationId xmlns:a16="http://schemas.microsoft.com/office/drawing/2014/main" id="{C3232F07-50B6-4B33-81C6-29750374D20A}"/>
              </a:ext>
            </a:extLst>
          </p:cNvPr>
          <p:cNvPicPr>
            <a:picLocks noChangeAspect="1"/>
          </p:cNvPicPr>
          <p:nvPr userDrawn="1"/>
        </p:nvPicPr>
        <p:blipFill>
          <a:blip r:embed="rId7"/>
          <a:stretch>
            <a:fillRect/>
          </a:stretch>
        </p:blipFill>
        <p:spPr>
          <a:xfrm>
            <a:off x="6898909" y="6290509"/>
            <a:ext cx="4876795" cy="609600"/>
          </a:xfrm>
          <a:prstGeom prst="rect">
            <a:avLst/>
          </a:prstGeom>
        </p:spPr>
      </p:pic>
    </p:spTree>
    <p:extLst>
      <p:ext uri="{BB962C8B-B14F-4D97-AF65-F5344CB8AC3E}">
        <p14:creationId xmlns:p14="http://schemas.microsoft.com/office/powerpoint/2010/main" val="28234777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6_Fiv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24" name="Rectangle 23"/>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ConnectWithUs_YellowWhite.png">
            <a:extLst>
              <a:ext uri="{FF2B5EF4-FFF2-40B4-BE49-F238E27FC236}">
                <a16:creationId xmlns:a16="http://schemas.microsoft.com/office/drawing/2014/main" id="{16F97CF4-F944-4ACE-8524-14EC485F6D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22" name="Picture 21">
            <a:extLst>
              <a:ext uri="{FF2B5EF4-FFF2-40B4-BE49-F238E27FC236}">
                <a16:creationId xmlns:a16="http://schemas.microsoft.com/office/drawing/2014/main" id="{57E6DDC0-FFE1-46BC-8DB3-45E86A086FD9}"/>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25" name="TextBox 24">
            <a:extLst>
              <a:ext uri="{FF2B5EF4-FFF2-40B4-BE49-F238E27FC236}">
                <a16:creationId xmlns:a16="http://schemas.microsoft.com/office/drawing/2014/main" id="{01A4A97D-7126-43B4-8CD0-F0E2E84D67C9}"/>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4086711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7_Multi Content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ConnectWithUs_YellowWhite.png">
            <a:extLst>
              <a:ext uri="{FF2B5EF4-FFF2-40B4-BE49-F238E27FC236}">
                <a16:creationId xmlns:a16="http://schemas.microsoft.com/office/drawing/2014/main" id="{42284518-4A0F-43C1-873C-5C2546BF62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9F63A32C-831A-4E37-AF1E-D8E3C0595BA9}"/>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5" name="TextBox 14">
            <a:extLst>
              <a:ext uri="{FF2B5EF4-FFF2-40B4-BE49-F238E27FC236}">
                <a16:creationId xmlns:a16="http://schemas.microsoft.com/office/drawing/2014/main" id="{FD11C544-8C78-465D-A167-35F975114B82}"/>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1481396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8_Three Boxed Content_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descr="ConnectWithUs_YellowWhite.png">
            <a:extLst>
              <a:ext uri="{FF2B5EF4-FFF2-40B4-BE49-F238E27FC236}">
                <a16:creationId xmlns:a16="http://schemas.microsoft.com/office/drawing/2014/main" id="{6609011F-2C4F-4EA8-ADED-3687403E1E0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7" name="Picture 16">
            <a:extLst>
              <a:ext uri="{FF2B5EF4-FFF2-40B4-BE49-F238E27FC236}">
                <a16:creationId xmlns:a16="http://schemas.microsoft.com/office/drawing/2014/main" id="{BF0320E1-007E-4836-BC51-16740A3CB6A1}"/>
              </a:ext>
            </a:extLst>
          </p:cNvPr>
          <p:cNvPicPr>
            <a:picLocks noChangeAspect="1"/>
          </p:cNvPicPr>
          <p:nvPr userDrawn="1"/>
        </p:nvPicPr>
        <p:blipFill>
          <a:blip r:embed="rId8"/>
          <a:stretch>
            <a:fillRect/>
          </a:stretch>
        </p:blipFill>
        <p:spPr>
          <a:xfrm>
            <a:off x="562608" y="6121400"/>
            <a:ext cx="1431715" cy="565475"/>
          </a:xfrm>
          <a:prstGeom prst="rect">
            <a:avLst/>
          </a:prstGeom>
        </p:spPr>
      </p:pic>
      <p:sp>
        <p:nvSpPr>
          <p:cNvPr id="26" name="TextBox 25">
            <a:extLst>
              <a:ext uri="{FF2B5EF4-FFF2-40B4-BE49-F238E27FC236}">
                <a16:creationId xmlns:a16="http://schemas.microsoft.com/office/drawing/2014/main" id="{2F8A5892-EE6E-4E8A-A261-00DF3E153FBF}"/>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30129091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9_Transition Slide and Content_c">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8" name="Rectangle 1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a:extLst>
              <a:ext uri="{FF2B5EF4-FFF2-40B4-BE49-F238E27FC236}">
                <a16:creationId xmlns:a16="http://schemas.microsoft.com/office/drawing/2014/main" id="{396A141D-10A8-4CB5-B55B-D5D5B11E6D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1" name="Picture 10">
            <a:extLst>
              <a:ext uri="{FF2B5EF4-FFF2-40B4-BE49-F238E27FC236}">
                <a16:creationId xmlns:a16="http://schemas.microsoft.com/office/drawing/2014/main" id="{AD920EEB-87A4-4F30-AB54-D7659AD63BA6}"/>
              </a:ext>
            </a:extLst>
          </p:cNvPr>
          <p:cNvPicPr>
            <a:picLocks noChangeAspect="1"/>
          </p:cNvPicPr>
          <p:nvPr userDrawn="1"/>
        </p:nvPicPr>
        <p:blipFill>
          <a:blip r:embed="rId6"/>
          <a:stretch>
            <a:fillRect/>
          </a:stretch>
        </p:blipFill>
        <p:spPr>
          <a:xfrm>
            <a:off x="562608" y="6121400"/>
            <a:ext cx="1431715" cy="565475"/>
          </a:xfrm>
          <a:prstGeom prst="rect">
            <a:avLst/>
          </a:prstGeom>
        </p:spPr>
      </p:pic>
      <p:sp>
        <p:nvSpPr>
          <p:cNvPr id="16" name="TextBox 15">
            <a:extLst>
              <a:ext uri="{FF2B5EF4-FFF2-40B4-BE49-F238E27FC236}">
                <a16:creationId xmlns:a16="http://schemas.microsoft.com/office/drawing/2014/main" id="{D816D724-EB1E-4F16-8D2C-39B50A97A461}"/>
              </a:ext>
            </a:extLst>
          </p:cNvPr>
          <p:cNvSpPr txBox="1"/>
          <p:nvPr userDrawn="1"/>
        </p:nvSpPr>
        <p:spPr>
          <a:xfrm>
            <a:off x="9870141" y="6358183"/>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32027490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Single Content Banner_c">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8" name="Picture 7" descr="ConnectWithUs_YellowWhite.png">
            <a:extLst>
              <a:ext uri="{FF2B5EF4-FFF2-40B4-BE49-F238E27FC236}">
                <a16:creationId xmlns:a16="http://schemas.microsoft.com/office/drawing/2014/main" id="{748CFE48-2BE4-438E-9883-FDF9742BF4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9" name="Picture 8">
            <a:extLst>
              <a:ext uri="{FF2B5EF4-FFF2-40B4-BE49-F238E27FC236}">
                <a16:creationId xmlns:a16="http://schemas.microsoft.com/office/drawing/2014/main" id="{4A161B77-168C-4265-979E-568F38C70CAB}"/>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3" name="TextBox 12">
            <a:extLst>
              <a:ext uri="{FF2B5EF4-FFF2-40B4-BE49-F238E27FC236}">
                <a16:creationId xmlns:a16="http://schemas.microsoft.com/office/drawing/2014/main" id="{15D94B5F-3977-4A67-AD7E-FE77EE4334A3}"/>
              </a:ext>
            </a:extLst>
          </p:cNvPr>
          <p:cNvSpPr txBox="1"/>
          <p:nvPr userDrawn="1"/>
        </p:nvSpPr>
        <p:spPr>
          <a:xfrm>
            <a:off x="9870141" y="6358183"/>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9216261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1_Single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 name="Rectangle 9"/>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ConnectWithUs_YellowWhite.png">
            <a:extLst>
              <a:ext uri="{FF2B5EF4-FFF2-40B4-BE49-F238E27FC236}">
                <a16:creationId xmlns:a16="http://schemas.microsoft.com/office/drawing/2014/main" id="{0BD2EFEB-8CB9-4A81-B4F6-771282C24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8" name="Picture 7">
            <a:extLst>
              <a:ext uri="{FF2B5EF4-FFF2-40B4-BE49-F238E27FC236}">
                <a16:creationId xmlns:a16="http://schemas.microsoft.com/office/drawing/2014/main" id="{52064D99-5012-42AD-B955-38EF428DE8A2}"/>
              </a:ext>
            </a:extLst>
          </p:cNvPr>
          <p:cNvPicPr>
            <a:picLocks noChangeAspect="1"/>
          </p:cNvPicPr>
          <p:nvPr userDrawn="1"/>
        </p:nvPicPr>
        <p:blipFill>
          <a:blip r:embed="rId3"/>
          <a:stretch>
            <a:fillRect/>
          </a:stretch>
        </p:blipFill>
        <p:spPr>
          <a:xfrm>
            <a:off x="562608" y="6121400"/>
            <a:ext cx="1431715" cy="565475"/>
          </a:xfrm>
          <a:prstGeom prst="rect">
            <a:avLst/>
          </a:prstGeom>
        </p:spPr>
      </p:pic>
      <p:sp>
        <p:nvSpPr>
          <p:cNvPr id="12" name="TextBox 11">
            <a:extLst>
              <a:ext uri="{FF2B5EF4-FFF2-40B4-BE49-F238E27FC236}">
                <a16:creationId xmlns:a16="http://schemas.microsoft.com/office/drawing/2014/main" id="{4AF6EC46-B3A9-4C0C-A360-E0D5EDB5B98A}"/>
              </a:ext>
            </a:extLst>
          </p:cNvPr>
          <p:cNvSpPr txBox="1"/>
          <p:nvPr userDrawn="1"/>
        </p:nvSpPr>
        <p:spPr>
          <a:xfrm>
            <a:off x="9870141" y="6358183"/>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4113578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Double Content_c">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ConnectWithUs_YellowWhite.png">
            <a:extLst>
              <a:ext uri="{FF2B5EF4-FFF2-40B4-BE49-F238E27FC236}">
                <a16:creationId xmlns:a16="http://schemas.microsoft.com/office/drawing/2014/main" id="{CA4C037D-C886-4C38-AF39-9DD5FE54F4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2512" y="6136465"/>
            <a:ext cx="5372608" cy="292608"/>
          </a:xfrm>
          <a:prstGeom prst="rect">
            <a:avLst/>
          </a:prstGeom>
        </p:spPr>
      </p:pic>
      <p:pic>
        <p:nvPicPr>
          <p:cNvPr id="10" name="Picture 9">
            <a:extLst>
              <a:ext uri="{FF2B5EF4-FFF2-40B4-BE49-F238E27FC236}">
                <a16:creationId xmlns:a16="http://schemas.microsoft.com/office/drawing/2014/main" id="{AF25F21E-F5AD-4A57-99AF-F8B2A273503C}"/>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3" name="TextBox 12">
            <a:extLst>
              <a:ext uri="{FF2B5EF4-FFF2-40B4-BE49-F238E27FC236}">
                <a16:creationId xmlns:a16="http://schemas.microsoft.com/office/drawing/2014/main" id="{1B86F4DF-7B31-4669-B59F-A3B8E9E2E73C}"/>
              </a:ext>
            </a:extLst>
          </p:cNvPr>
          <p:cNvSpPr txBox="1"/>
          <p:nvPr userDrawn="1"/>
        </p:nvSpPr>
        <p:spPr>
          <a:xfrm>
            <a:off x="9870141" y="6358183"/>
            <a:ext cx="2120840" cy="318100"/>
          </a:xfrm>
          <a:prstGeom prst="rect">
            <a:avLst/>
          </a:prstGeom>
          <a:noFill/>
        </p:spPr>
        <p:txBody>
          <a:bodyPr wrap="square" rtlCol="0">
            <a:spAutoFit/>
          </a:bodyPr>
          <a:lstStyle/>
          <a:p>
            <a:pPr algn="r"/>
            <a:r>
              <a:rPr lang="en-US" sz="1467" b="0" cap="small" spc="0" baseline="0">
                <a:solidFill>
                  <a:schemeClr val="accent4"/>
                </a:solidFill>
                <a:latin typeface="Franklin Gothic Demi Cond" panose="020B0706030402020204" pitchFamily="34" charset="0"/>
              </a:rPr>
              <a:t>FOLLOW US </a:t>
            </a:r>
            <a:r>
              <a:rPr lang="en-US" sz="1467" b="0" spc="0">
                <a:solidFill>
                  <a:schemeClr val="accent4"/>
                </a:solidFill>
                <a:latin typeface="Franklin Gothic Demi Cond" panose="020B0706030402020204" pitchFamily="34" charset="0"/>
              </a:rPr>
              <a:t>@</a:t>
            </a:r>
            <a:r>
              <a:rPr lang="en-US" sz="1467" b="0" spc="0" err="1">
                <a:solidFill>
                  <a:schemeClr val="accent4"/>
                </a:solidFill>
                <a:latin typeface="Franklin Gothic Demi Cond" panose="020B0706030402020204" pitchFamily="34" charset="0"/>
              </a:rPr>
              <a:t>DenverCASR</a:t>
            </a:r>
            <a:endParaRPr lang="en-US" sz="1467" b="0" spc="0">
              <a:solidFill>
                <a:schemeClr val="accent4"/>
              </a:solidFill>
              <a:latin typeface="Franklin Gothic Demi Cond" panose="020B0706030402020204" pitchFamily="34" charset="0"/>
            </a:endParaRPr>
          </a:p>
        </p:txBody>
      </p:sp>
    </p:spTree>
    <p:extLst>
      <p:ext uri="{BB962C8B-B14F-4D97-AF65-F5344CB8AC3E}">
        <p14:creationId xmlns:p14="http://schemas.microsoft.com/office/powerpoint/2010/main" val="3500273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01_Title Slide_d">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1" name="Picture 10">
            <a:extLst>
              <a:ext uri="{FF2B5EF4-FFF2-40B4-BE49-F238E27FC236}">
                <a16:creationId xmlns:a16="http://schemas.microsoft.com/office/drawing/2014/main" id="{759CD5C3-F10B-40AD-93CE-FDFD11A86DD0}"/>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BlueGrey.png">
            <a:extLst>
              <a:ext uri="{FF2B5EF4-FFF2-40B4-BE49-F238E27FC236}">
                <a16:creationId xmlns:a16="http://schemas.microsoft.com/office/drawing/2014/main" id="{789DEE22-4ED0-44FC-9ACF-9280FE3C3B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sp>
        <p:nvSpPr>
          <p:cNvPr id="14" name="TextBox 13">
            <a:extLst>
              <a:ext uri="{FF2B5EF4-FFF2-40B4-BE49-F238E27FC236}">
                <a16:creationId xmlns:a16="http://schemas.microsoft.com/office/drawing/2014/main" id="{E2986F2F-050E-4778-BD7B-E0D76BA8D8C9}"/>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1"/>
                </a:solidFill>
                <a:latin typeface="Franklin Gothic Demi Cond" panose="020B0706030402020204" pitchFamily="34" charset="0"/>
              </a:rPr>
              <a:t>FOLLOW US </a:t>
            </a:r>
            <a:r>
              <a:rPr lang="en-US" sz="1467" b="0" spc="0">
                <a:solidFill>
                  <a:schemeClr val="accent1"/>
                </a:solidFill>
                <a:latin typeface="Franklin Gothic Demi Cond" panose="020B0706030402020204" pitchFamily="34" charset="0"/>
              </a:rPr>
              <a:t>@</a:t>
            </a:r>
            <a:r>
              <a:rPr lang="en-US" sz="1467" b="0" spc="0" err="1">
                <a:solidFill>
                  <a:schemeClr val="accent1"/>
                </a:solidFill>
                <a:latin typeface="Franklin Gothic Demi Cond" panose="020B0706030402020204" pitchFamily="34" charset="0"/>
              </a:rPr>
              <a:t>DenverCASR</a:t>
            </a:r>
            <a:endParaRPr lang="en-US" sz="1467" b="0" spc="0">
              <a:solidFill>
                <a:schemeClr val="accent1"/>
              </a:solidFill>
              <a:latin typeface="Franklin Gothic Demi Cond" panose="020B0706030402020204" pitchFamily="34" charset="0"/>
            </a:endParaRPr>
          </a:p>
        </p:txBody>
      </p:sp>
    </p:spTree>
    <p:extLst>
      <p:ext uri="{BB962C8B-B14F-4D97-AF65-F5344CB8AC3E}">
        <p14:creationId xmlns:p14="http://schemas.microsoft.com/office/powerpoint/2010/main" val="1243576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02_Title Slide_d">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4E2B2E0A-0E50-4886-AA2C-8428EE96B79E}"/>
              </a:ext>
            </a:extLst>
          </p:cNvPr>
          <p:cNvPicPr>
            <a:picLocks noChangeAspect="1"/>
          </p:cNvPicPr>
          <p:nvPr userDrawn="1"/>
        </p:nvPicPr>
        <p:blipFill>
          <a:blip r:embed="rId3"/>
          <a:stretch>
            <a:fillRect/>
          </a:stretch>
        </p:blipFill>
        <p:spPr>
          <a:xfrm>
            <a:off x="550655" y="6121400"/>
            <a:ext cx="1455623" cy="565475"/>
          </a:xfrm>
          <a:prstGeom prst="rect">
            <a:avLst/>
          </a:prstGeom>
        </p:spPr>
      </p:pic>
      <p:pic>
        <p:nvPicPr>
          <p:cNvPr id="12" name="Picture 11" descr="ConnectWithUs_BlueGrey.png">
            <a:extLst>
              <a:ext uri="{FF2B5EF4-FFF2-40B4-BE49-F238E27FC236}">
                <a16:creationId xmlns:a16="http://schemas.microsoft.com/office/drawing/2014/main" id="{A464743D-7D37-43C9-A1D2-15A229BD2D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2512" y="6111529"/>
            <a:ext cx="5372608" cy="292608"/>
          </a:xfrm>
          <a:prstGeom prst="rect">
            <a:avLst/>
          </a:prstGeom>
        </p:spPr>
      </p:pic>
      <p:sp>
        <p:nvSpPr>
          <p:cNvPr id="14" name="TextBox 13">
            <a:extLst>
              <a:ext uri="{FF2B5EF4-FFF2-40B4-BE49-F238E27FC236}">
                <a16:creationId xmlns:a16="http://schemas.microsoft.com/office/drawing/2014/main" id="{0EF55FDB-DBCC-401F-8E21-67646B9A28FD}"/>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1"/>
                </a:solidFill>
                <a:latin typeface="Franklin Gothic Demi Cond" panose="020B0706030402020204" pitchFamily="34" charset="0"/>
              </a:rPr>
              <a:t>FOLLOW US </a:t>
            </a:r>
            <a:r>
              <a:rPr lang="en-US" sz="1467" b="0" spc="0">
                <a:solidFill>
                  <a:schemeClr val="accent1"/>
                </a:solidFill>
                <a:latin typeface="Franklin Gothic Demi Cond" panose="020B0706030402020204" pitchFamily="34" charset="0"/>
              </a:rPr>
              <a:t>@</a:t>
            </a:r>
            <a:r>
              <a:rPr lang="en-US" sz="1467" b="0" spc="0" err="1">
                <a:solidFill>
                  <a:schemeClr val="accent1"/>
                </a:solidFill>
                <a:latin typeface="Franklin Gothic Demi Cond" panose="020B0706030402020204" pitchFamily="34" charset="0"/>
              </a:rPr>
              <a:t>DenverCASR</a:t>
            </a:r>
            <a:endParaRPr lang="en-US" sz="1467" b="0" spc="0">
              <a:solidFill>
                <a:schemeClr val="accent1"/>
              </a:solidFill>
              <a:latin typeface="Franklin Gothic Demi Cond" panose="020B0706030402020204" pitchFamily="34" charset="0"/>
            </a:endParaRPr>
          </a:p>
        </p:txBody>
      </p:sp>
    </p:spTree>
    <p:extLst>
      <p:ext uri="{BB962C8B-B14F-4D97-AF65-F5344CB8AC3E}">
        <p14:creationId xmlns:p14="http://schemas.microsoft.com/office/powerpoint/2010/main" val="2848667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03_Title and Content_d">
    <p:spTree>
      <p:nvGrpSpPr>
        <p:cNvPr id="1" name=""/>
        <p:cNvGrpSpPr/>
        <p:nvPr/>
      </p:nvGrpSpPr>
      <p:grpSpPr>
        <a:xfrm>
          <a:off x="0" y="0"/>
          <a:ext cx="0" cy="0"/>
          <a:chOff x="0" y="0"/>
          <a:chExt cx="0" cy="0"/>
        </a:xfrm>
      </p:grpSpPr>
      <p:sp>
        <p:nvSpPr>
          <p:cNvPr id="7" name="Rectangle 6"/>
          <p:cNvSpPr/>
          <p:nvPr userDrawn="1"/>
        </p:nvSpPr>
        <p:spPr>
          <a:xfrm>
            <a:off x="0" y="5970229"/>
            <a:ext cx="12192000" cy="887771"/>
          </a:xfrm>
          <a:prstGeom prst="rect">
            <a:avLst/>
          </a:prstGeom>
          <a:solidFill>
            <a:srgbClr val="F390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pic>
        <p:nvPicPr>
          <p:cNvPr id="8" name="Picture 7" descr="ConnectWithUs_OrangeWhite.png">
            <a:extLst>
              <a:ext uri="{FF2B5EF4-FFF2-40B4-BE49-F238E27FC236}">
                <a16:creationId xmlns:a16="http://schemas.microsoft.com/office/drawing/2014/main" id="{539F1BB3-B277-45B7-B5D1-5910075B16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0275" y="6130328"/>
            <a:ext cx="5372608" cy="292608"/>
          </a:xfrm>
          <a:prstGeom prst="rect">
            <a:avLst/>
          </a:prstGeom>
        </p:spPr>
      </p:pic>
      <p:pic>
        <p:nvPicPr>
          <p:cNvPr id="10" name="Picture 9">
            <a:extLst>
              <a:ext uri="{FF2B5EF4-FFF2-40B4-BE49-F238E27FC236}">
                <a16:creationId xmlns:a16="http://schemas.microsoft.com/office/drawing/2014/main" id="{799855FF-C566-407B-997E-818BAC1AB572}"/>
              </a:ext>
            </a:extLst>
          </p:cNvPr>
          <p:cNvPicPr>
            <a:picLocks noChangeAspect="1"/>
          </p:cNvPicPr>
          <p:nvPr userDrawn="1"/>
        </p:nvPicPr>
        <p:blipFill>
          <a:blip r:embed="rId4"/>
          <a:stretch>
            <a:fillRect/>
          </a:stretch>
        </p:blipFill>
        <p:spPr>
          <a:xfrm>
            <a:off x="562608" y="6121400"/>
            <a:ext cx="1431715" cy="565475"/>
          </a:xfrm>
          <a:prstGeom prst="rect">
            <a:avLst/>
          </a:prstGeom>
        </p:spPr>
      </p:pic>
      <p:sp>
        <p:nvSpPr>
          <p:cNvPr id="11" name="TextBox 10">
            <a:extLst>
              <a:ext uri="{FF2B5EF4-FFF2-40B4-BE49-F238E27FC236}">
                <a16:creationId xmlns:a16="http://schemas.microsoft.com/office/drawing/2014/main" id="{F3E0BBDE-CC09-4C3F-9C88-04653E9B0415}"/>
              </a:ext>
            </a:extLst>
          </p:cNvPr>
          <p:cNvSpPr txBox="1"/>
          <p:nvPr userDrawn="1"/>
        </p:nvSpPr>
        <p:spPr>
          <a:xfrm>
            <a:off x="9870141" y="6341050"/>
            <a:ext cx="2120840" cy="318100"/>
          </a:xfrm>
          <a:prstGeom prst="rect">
            <a:avLst/>
          </a:prstGeom>
          <a:noFill/>
        </p:spPr>
        <p:txBody>
          <a:bodyPr wrap="square" rtlCol="0">
            <a:spAutoFit/>
          </a:bodyPr>
          <a:lstStyle/>
          <a:p>
            <a:pPr algn="r"/>
            <a:r>
              <a:rPr lang="en-US" sz="1467" b="0" cap="small" spc="0" baseline="0">
                <a:solidFill>
                  <a:schemeClr val="accent2"/>
                </a:solidFill>
                <a:latin typeface="Franklin Gothic Demi Cond" panose="020B0706030402020204" pitchFamily="34" charset="0"/>
              </a:rPr>
              <a:t>FOLLOW US </a:t>
            </a:r>
            <a:r>
              <a:rPr lang="en-US" sz="1467" b="0" spc="0">
                <a:solidFill>
                  <a:schemeClr val="accent2"/>
                </a:solidFill>
                <a:latin typeface="Franklin Gothic Demi Cond" panose="020B0706030402020204" pitchFamily="34" charset="0"/>
              </a:rPr>
              <a:t>@</a:t>
            </a:r>
            <a:r>
              <a:rPr lang="en-US" sz="1467" b="0" spc="0" err="1">
                <a:solidFill>
                  <a:schemeClr val="accent2"/>
                </a:solidFill>
                <a:latin typeface="Franklin Gothic Demi Cond" panose="020B0706030402020204" pitchFamily="34" charset="0"/>
              </a:rPr>
              <a:t>DenverCASR</a:t>
            </a:r>
            <a:endParaRPr lang="en-US" sz="1467" b="0" spc="0">
              <a:solidFill>
                <a:schemeClr val="accent2"/>
              </a:solidFill>
              <a:latin typeface="Franklin Gothic Demi Cond" panose="020B0706030402020204" pitchFamily="34" charset="0"/>
            </a:endParaRPr>
          </a:p>
        </p:txBody>
      </p:sp>
    </p:spTree>
    <p:extLst>
      <p:ext uri="{BB962C8B-B14F-4D97-AF65-F5344CB8AC3E}">
        <p14:creationId xmlns:p14="http://schemas.microsoft.com/office/powerpoint/2010/main" val="35755809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50" Type="http://schemas.openxmlformats.org/officeDocument/2006/relationships/slideLayout" Target="../slideLayouts/slideLayout110.xml"/><Relationship Id="rId55" Type="http://schemas.openxmlformats.org/officeDocument/2006/relationships/slideLayout" Target="../slideLayouts/slideLayout115.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slideLayout" Target="../slideLayouts/slideLayout101.xml"/><Relationship Id="rId54" Type="http://schemas.openxmlformats.org/officeDocument/2006/relationships/slideLayout" Target="../slideLayouts/slideLayout11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slideLayout" Target="../slideLayouts/slideLayout113.xml"/><Relationship Id="rId58" Type="http://schemas.openxmlformats.org/officeDocument/2006/relationships/slideLayout" Target="../slideLayouts/slideLayout118.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 Id="rId57" Type="http://schemas.openxmlformats.org/officeDocument/2006/relationships/slideLayout" Target="../slideLayouts/slideLayout117.xml"/><Relationship Id="rId61" Type="http://schemas.openxmlformats.org/officeDocument/2006/relationships/theme" Target="../theme/theme2.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60" Type="http://schemas.openxmlformats.org/officeDocument/2006/relationships/slideLayout" Target="../slideLayouts/slideLayout12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56" Type="http://schemas.openxmlformats.org/officeDocument/2006/relationships/slideLayout" Target="../slideLayouts/slideLayout116.xml"/><Relationship Id="rId8" Type="http://schemas.openxmlformats.org/officeDocument/2006/relationships/slideLayout" Target="../slideLayouts/slideLayout68.xml"/><Relationship Id="rId51" Type="http://schemas.openxmlformats.org/officeDocument/2006/relationships/slideLayout" Target="../slideLayouts/slideLayout111.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5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97DE11-A3C5-5B49-AC1C-E3F2353B7B7A}" type="datetimeFigureOut">
              <a:rPr lang="en-US" smtClean="0"/>
              <a:t>1/18/2023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CA322B-A670-3E4B-AA3F-87CA5F687FD3}" type="slidenum">
              <a:rPr lang="en-US" smtClean="0"/>
              <a:t>‹#›</a:t>
            </a:fld>
            <a:endParaRPr lang="en-US"/>
          </a:p>
        </p:txBody>
      </p:sp>
    </p:spTree>
    <p:extLst>
      <p:ext uri="{BB962C8B-B14F-4D97-AF65-F5344CB8AC3E}">
        <p14:creationId xmlns:p14="http://schemas.microsoft.com/office/powerpoint/2010/main" val="2400935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97DE11-A3C5-5B49-AC1C-E3F2353B7B7A}" type="datetimeFigureOut">
              <a:rPr lang="en-US" smtClean="0"/>
              <a:t>1/18/2023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CA322B-A670-3E4B-AA3F-87CA5F687FD3}" type="slidenum">
              <a:rPr lang="en-US" smtClean="0"/>
              <a:t>‹#›</a:t>
            </a:fld>
            <a:endParaRPr lang="en-US"/>
          </a:p>
        </p:txBody>
      </p:sp>
    </p:spTree>
    <p:extLst>
      <p:ext uri="{BB962C8B-B14F-4D97-AF65-F5344CB8AC3E}">
        <p14:creationId xmlns:p14="http://schemas.microsoft.com/office/powerpoint/2010/main" val="17779560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32.jp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4062" y="3423809"/>
            <a:ext cx="9831681" cy="1083113"/>
          </a:xfrm>
        </p:spPr>
        <p:txBody>
          <a:bodyPr>
            <a:normAutofit/>
          </a:bodyPr>
          <a:lstStyle/>
          <a:p>
            <a:pPr>
              <a:spcAft>
                <a:spcPts val="533"/>
              </a:spcAft>
            </a:pPr>
            <a:r>
              <a:rPr lang="en-US" sz="2667" dirty="0">
                <a:latin typeface="Franklin Gothic Book" panose="020B0503020102020204" pitchFamily="34" charset="0"/>
              </a:rPr>
              <a:t>Shared Use Mobility Center</a:t>
            </a:r>
          </a:p>
          <a:p>
            <a:r>
              <a:rPr lang="en-US" sz="2000" dirty="0">
                <a:latin typeface="Franklin Gothic Book" panose="020B0503020102020204" pitchFamily="34" charset="0"/>
              </a:rPr>
              <a:t>January 25, 2023</a:t>
            </a:r>
          </a:p>
        </p:txBody>
      </p:sp>
      <p:sp>
        <p:nvSpPr>
          <p:cNvPr id="5" name="Subtitle 2">
            <a:extLst>
              <a:ext uri="{FF2B5EF4-FFF2-40B4-BE49-F238E27FC236}">
                <a16:creationId xmlns:a16="http://schemas.microsoft.com/office/drawing/2014/main" id="{DC6C822D-D3BF-4DF3-B696-F3103EB88273}"/>
              </a:ext>
            </a:extLst>
          </p:cNvPr>
          <p:cNvSpPr txBox="1">
            <a:spLocks/>
          </p:cNvSpPr>
          <p:nvPr/>
        </p:nvSpPr>
        <p:spPr>
          <a:xfrm>
            <a:off x="5729003" y="4629986"/>
            <a:ext cx="5566740" cy="1083113"/>
          </a:xfrm>
          <a:prstGeom prst="rect">
            <a:avLst/>
          </a:prstGeom>
        </p:spPr>
        <p:txBody>
          <a:bodyPr vert="horz" lIns="121920" tIns="60960" rIns="121920" bIns="60960" rtlCol="0">
            <a:noAutofit/>
          </a:bodyPr>
          <a:lstStyle>
            <a:lvl1pPr marL="0" indent="0" algn="l" defTabSz="457200" rtl="0" eaLnBrk="1" latinLnBrk="0" hangingPunct="1">
              <a:spcBef>
                <a:spcPct val="20000"/>
              </a:spcBef>
              <a:buFont typeface="Arial"/>
              <a:buNone/>
              <a:defRPr sz="2200" kern="1200">
                <a:solidFill>
                  <a:schemeClr val="bg1"/>
                </a:solidFill>
                <a:latin typeface="Franklin Gothic Book"/>
                <a:ea typeface="+mn-ea"/>
                <a:cs typeface="Franklin Gothic Book"/>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defTabSz="609585"/>
            <a:r>
              <a:rPr lang="en-US" sz="1733" b="1" dirty="0">
                <a:solidFill>
                  <a:prstClr val="white"/>
                </a:solidFill>
                <a:latin typeface="Franklin Gothic Book" panose="020B0503020102020204" pitchFamily="34" charset="0"/>
                <a:cs typeface="Calibri Light" panose="020F0302020204030204" pitchFamily="34" charset="0"/>
              </a:rPr>
              <a:t>Mike Salisbury</a:t>
            </a:r>
          </a:p>
          <a:p>
            <a:pPr algn="r" defTabSz="609585"/>
            <a:r>
              <a:rPr lang="en-US" sz="1733" dirty="0">
                <a:solidFill>
                  <a:prstClr val="white"/>
                </a:solidFill>
                <a:latin typeface="Franklin Gothic Book" panose="020B0503020102020204" pitchFamily="34" charset="0"/>
                <a:cs typeface="Calibri Light" panose="020F0302020204030204" pitchFamily="34" charset="0"/>
              </a:rPr>
              <a:t>Transportation Energy Lead</a:t>
            </a:r>
          </a:p>
          <a:p>
            <a:pPr algn="r" defTabSz="609585"/>
            <a:r>
              <a:rPr lang="pt-BR" sz="1733" dirty="0">
                <a:solidFill>
                  <a:prstClr val="white"/>
                </a:solidFill>
                <a:latin typeface="Franklin Gothic Book" panose="020B0503020102020204" pitchFamily="34" charset="0"/>
                <a:cs typeface="Calibri Light" panose="020F0302020204030204" pitchFamily="34" charset="0"/>
              </a:rPr>
              <a:t>Mike.salisbury@denvergov.org</a:t>
            </a:r>
            <a:endParaRPr lang="en-US" sz="1733" dirty="0">
              <a:solidFill>
                <a:prstClr val="white"/>
              </a:solidFill>
              <a:latin typeface="Franklin Gothic Book" panose="020B050302010202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AF1BCCE3-06B6-4B2D-9669-DE4A60D2DA1B}"/>
              </a:ext>
            </a:extLst>
          </p:cNvPr>
          <p:cNvSpPr/>
          <p:nvPr/>
        </p:nvSpPr>
        <p:spPr>
          <a:xfrm>
            <a:off x="1464062" y="1854195"/>
            <a:ext cx="10370765" cy="1446550"/>
          </a:xfrm>
          <a:prstGeom prst="rect">
            <a:avLst/>
          </a:prstGeom>
        </p:spPr>
        <p:txBody>
          <a:bodyPr wrap="square">
            <a:spAutoFit/>
          </a:bodyPr>
          <a:lstStyle/>
          <a:p>
            <a:pPr defTabSz="609585">
              <a:spcAft>
                <a:spcPts val="533"/>
              </a:spcAft>
            </a:pPr>
            <a:r>
              <a:rPr lang="en-US" sz="4400" b="1" dirty="0">
                <a:solidFill>
                  <a:prstClr val="white"/>
                </a:solidFill>
                <a:latin typeface="Franklin Gothic Book" panose="020B0503020102020204" pitchFamily="34" charset="0"/>
              </a:rPr>
              <a:t>Denver’s E-bike Voucher Program and Micromobility Ecosystem</a:t>
            </a:r>
            <a:endParaRPr lang="en-US" sz="4400" b="1" dirty="0">
              <a:solidFill>
                <a:prstClr val="white"/>
              </a:solidFill>
              <a:latin typeface="Franklin Gothic Book" panose="020B0503020102020204" pitchFamily="34" charset="0"/>
              <a:cs typeface="Calibri Light" panose="020F0302020204030204" pitchFamily="34" charset="0"/>
            </a:endParaRPr>
          </a:p>
        </p:txBody>
      </p:sp>
    </p:spTree>
    <p:extLst>
      <p:ext uri="{BB962C8B-B14F-4D97-AF65-F5344CB8AC3E}">
        <p14:creationId xmlns:p14="http://schemas.microsoft.com/office/powerpoint/2010/main" val="1318069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91E0C-3C25-4894-BAB6-DD386A546D8E}"/>
              </a:ext>
            </a:extLst>
          </p:cNvPr>
          <p:cNvSpPr>
            <a:spLocks noGrp="1"/>
          </p:cNvSpPr>
          <p:nvPr>
            <p:ph type="title"/>
          </p:nvPr>
        </p:nvSpPr>
        <p:spPr>
          <a:xfrm>
            <a:off x="1651000" y="559802"/>
            <a:ext cx="9144000" cy="1290639"/>
          </a:xfrm>
        </p:spPr>
        <p:txBody>
          <a:bodyPr>
            <a:normAutofit/>
          </a:bodyPr>
          <a:lstStyle/>
          <a:p>
            <a:r>
              <a:rPr lang="en-US" dirty="0"/>
              <a:t>What’s Next?</a:t>
            </a:r>
          </a:p>
        </p:txBody>
      </p:sp>
      <p:sp>
        <p:nvSpPr>
          <p:cNvPr id="3" name="Content Placeholder 2">
            <a:extLst>
              <a:ext uri="{FF2B5EF4-FFF2-40B4-BE49-F238E27FC236}">
                <a16:creationId xmlns:a16="http://schemas.microsoft.com/office/drawing/2014/main" id="{0C5EA425-1DAB-48C3-8493-F3D7385E7A4E}"/>
              </a:ext>
            </a:extLst>
          </p:cNvPr>
          <p:cNvSpPr>
            <a:spLocks noGrp="1"/>
          </p:cNvSpPr>
          <p:nvPr>
            <p:ph idx="1"/>
          </p:nvPr>
        </p:nvSpPr>
        <p:spPr>
          <a:xfrm>
            <a:off x="1651000" y="2016292"/>
            <a:ext cx="9144000" cy="3291978"/>
          </a:xfrm>
        </p:spPr>
        <p:txBody>
          <a:bodyPr>
            <a:noAutofit/>
          </a:bodyPr>
          <a:lstStyle/>
          <a:p>
            <a:pPr marL="457200" indent="-457200">
              <a:buFont typeface="Arial" panose="020B0604020202020204" pitchFamily="34" charset="0"/>
              <a:buChar char="•"/>
            </a:pPr>
            <a:r>
              <a:rPr lang="en-US" sz="3200" dirty="0"/>
              <a:t>Program will relaunch on January 31st</a:t>
            </a:r>
          </a:p>
          <a:p>
            <a:pPr marL="457200" indent="-457200">
              <a:buFont typeface="Arial" panose="020B0604020202020204" pitchFamily="34" charset="0"/>
              <a:buChar char="•"/>
            </a:pPr>
            <a:r>
              <a:rPr lang="en-US" sz="3200" dirty="0"/>
              <a:t>Reduction in Standard Voucher from $400 to $300</a:t>
            </a:r>
          </a:p>
          <a:p>
            <a:pPr marL="457200" indent="-457200">
              <a:buFont typeface="Arial" panose="020B0604020202020204" pitchFamily="34" charset="0"/>
              <a:buChar char="•"/>
            </a:pPr>
            <a:r>
              <a:rPr lang="en-US" sz="3200" dirty="0"/>
              <a:t>Reduction in Cargo bike adder from $500 to $200</a:t>
            </a:r>
          </a:p>
          <a:p>
            <a:pPr marL="457200" indent="-457200">
              <a:buFont typeface="Arial" panose="020B0604020202020204" pitchFamily="34" charset="0"/>
              <a:buChar char="•"/>
            </a:pPr>
            <a:r>
              <a:rPr lang="en-US" sz="3200" dirty="0"/>
              <a:t>Applications open every other month</a:t>
            </a:r>
          </a:p>
        </p:txBody>
      </p:sp>
    </p:spTree>
    <p:extLst>
      <p:ext uri="{BB962C8B-B14F-4D97-AF65-F5344CB8AC3E}">
        <p14:creationId xmlns:p14="http://schemas.microsoft.com/office/powerpoint/2010/main" val="776018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720C-3077-424C-B247-08560223A59E}"/>
              </a:ext>
            </a:extLst>
          </p:cNvPr>
          <p:cNvSpPr>
            <a:spLocks noGrp="1"/>
          </p:cNvSpPr>
          <p:nvPr>
            <p:ph type="title"/>
          </p:nvPr>
        </p:nvSpPr>
        <p:spPr>
          <a:xfrm>
            <a:off x="0" y="367541"/>
            <a:ext cx="1874206" cy="1290639"/>
          </a:xfrm>
        </p:spPr>
        <p:txBody>
          <a:bodyPr>
            <a:noAutofit/>
          </a:bodyPr>
          <a:lstStyle/>
          <a:p>
            <a:r>
              <a:rPr lang="en-US" sz="4800" dirty="0"/>
              <a:t>Thank </a:t>
            </a:r>
            <a:br>
              <a:rPr lang="en-US" sz="4800" dirty="0"/>
            </a:br>
            <a:r>
              <a:rPr lang="en-US" sz="4800" dirty="0"/>
              <a:t>  you!</a:t>
            </a:r>
          </a:p>
        </p:txBody>
      </p:sp>
      <p:pic>
        <p:nvPicPr>
          <p:cNvPr id="5" name="Content Placeholder 4" descr="A person and two children on a bicycle&#10;&#10;Description automatically generated with low confidence">
            <a:extLst>
              <a:ext uri="{FF2B5EF4-FFF2-40B4-BE49-F238E27FC236}">
                <a16:creationId xmlns:a16="http://schemas.microsoft.com/office/drawing/2014/main" id="{892D257B-1ED5-4C3E-A5CD-C96667C989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031"/>
          <a:stretch/>
        </p:blipFill>
        <p:spPr>
          <a:xfrm>
            <a:off x="8707887" y="33277"/>
            <a:ext cx="3454480" cy="2786803"/>
          </a:xfrm>
        </p:spPr>
      </p:pic>
      <p:pic>
        <p:nvPicPr>
          <p:cNvPr id="19" name="Picture 18" descr="A picture containing outdoor, ground, trash&#10;&#10;Description automatically generated">
            <a:extLst>
              <a:ext uri="{FF2B5EF4-FFF2-40B4-BE49-F238E27FC236}">
                <a16:creationId xmlns:a16="http://schemas.microsoft.com/office/drawing/2014/main" id="{6117D898-90C9-4ED1-9A15-808733751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62669"/>
            <a:ext cx="4782676" cy="3587008"/>
          </a:xfrm>
          <a:prstGeom prst="rect">
            <a:avLst/>
          </a:prstGeom>
        </p:spPr>
      </p:pic>
      <p:pic>
        <p:nvPicPr>
          <p:cNvPr id="23" name="Picture 22" descr="A person wearing a helmet and sunglasses in front of a white building&#10;&#10;Description automatically generated with medium confidence">
            <a:extLst>
              <a:ext uri="{FF2B5EF4-FFF2-40B4-BE49-F238E27FC236}">
                <a16:creationId xmlns:a16="http://schemas.microsoft.com/office/drawing/2014/main" id="{E96C304B-E125-4A17-B8B0-80F44D40E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676" y="3286383"/>
            <a:ext cx="3377973" cy="2463294"/>
          </a:xfrm>
          <a:prstGeom prst="rect">
            <a:avLst/>
          </a:prstGeom>
        </p:spPr>
      </p:pic>
      <p:pic>
        <p:nvPicPr>
          <p:cNvPr id="25" name="Picture 24" descr="A person with a bicycle and a dog on a driveway&#10;&#10;Description automatically generated with low confidence">
            <a:extLst>
              <a:ext uri="{FF2B5EF4-FFF2-40B4-BE49-F238E27FC236}">
                <a16:creationId xmlns:a16="http://schemas.microsoft.com/office/drawing/2014/main" id="{CBD7E0C4-9023-46DA-AF62-B90784D4F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650" y="2786803"/>
            <a:ext cx="4001716" cy="3000159"/>
          </a:xfrm>
          <a:prstGeom prst="rect">
            <a:avLst/>
          </a:prstGeom>
        </p:spPr>
      </p:pic>
      <p:pic>
        <p:nvPicPr>
          <p:cNvPr id="27" name="Picture 26" descr="A picture containing tree, person, outdoor&#10;&#10;Description automatically generated">
            <a:extLst>
              <a:ext uri="{FF2B5EF4-FFF2-40B4-BE49-F238E27FC236}">
                <a16:creationId xmlns:a16="http://schemas.microsoft.com/office/drawing/2014/main" id="{FA88C3C4-B4F1-47D6-A74C-069234DB32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758418" y="372306"/>
            <a:ext cx="3428998" cy="2571748"/>
          </a:xfrm>
          <a:prstGeom prst="rect">
            <a:avLst/>
          </a:prstGeom>
        </p:spPr>
      </p:pic>
      <p:pic>
        <p:nvPicPr>
          <p:cNvPr id="29" name="Picture 28">
            <a:extLst>
              <a:ext uri="{FF2B5EF4-FFF2-40B4-BE49-F238E27FC236}">
                <a16:creationId xmlns:a16="http://schemas.microsoft.com/office/drawing/2014/main" id="{885B6B0E-92DF-4090-99F6-CE2C552F30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4206" y="40867"/>
            <a:ext cx="4312837" cy="3234627"/>
          </a:xfrm>
          <a:prstGeom prst="rect">
            <a:avLst/>
          </a:prstGeom>
        </p:spPr>
      </p:pic>
    </p:spTree>
    <p:extLst>
      <p:ext uri="{BB962C8B-B14F-4D97-AF65-F5344CB8AC3E}">
        <p14:creationId xmlns:p14="http://schemas.microsoft.com/office/powerpoint/2010/main" val="153654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F8E7D7-D449-48B8-B616-7D83B46AFFBA}"/>
              </a:ext>
            </a:extLst>
          </p:cNvPr>
          <p:cNvSpPr>
            <a:spLocks noGrp="1"/>
          </p:cNvSpPr>
          <p:nvPr>
            <p:ph type="sldNum" sz="quarter" idx="4"/>
          </p:nvPr>
        </p:nvSpPr>
        <p:spPr>
          <a:xfrm>
            <a:off x="9025141" y="640111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467"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fld id="{94CA322B-A670-3E4B-AA3F-87CA5F687FD3}" type="slidenum">
              <a:rPr lang="en-US" smtClean="0"/>
              <a:pPr defTabSz="609585"/>
              <a:t>2</a:t>
            </a:fld>
            <a:endParaRPr lang="en-US" dirty="0">
              <a:solidFill>
                <a:prstClr val="white"/>
              </a:solidFill>
              <a:latin typeface="Calibri"/>
            </a:endParaRPr>
          </a:p>
        </p:txBody>
      </p:sp>
      <p:pic>
        <p:nvPicPr>
          <p:cNvPr id="9" name="Picture 8">
            <a:extLst>
              <a:ext uri="{FF2B5EF4-FFF2-40B4-BE49-F238E27FC236}">
                <a16:creationId xmlns:a16="http://schemas.microsoft.com/office/drawing/2014/main" id="{8D260084-7339-4E1B-A3FC-B268A97C1F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7776" y="1992020"/>
            <a:ext cx="2592240" cy="3169920"/>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F726DD10-85F6-4AB7-8489-6A9CD103949B}"/>
              </a:ext>
            </a:extLst>
          </p:cNvPr>
          <p:cNvSpPr>
            <a:spLocks noChangeAspect="1"/>
          </p:cNvSpPr>
          <p:nvPr/>
        </p:nvSpPr>
        <p:spPr>
          <a:xfrm>
            <a:off x="1762838" y="5318044"/>
            <a:ext cx="3462119" cy="666977"/>
          </a:xfrm>
          <a:prstGeom prst="rect">
            <a:avLst/>
          </a:prstGeom>
        </p:spPr>
        <p:txBody>
          <a:bodyPr wrap="square">
            <a:spAutoFit/>
          </a:bodyPr>
          <a:lstStyle/>
          <a:p>
            <a:pPr defTabSz="609585"/>
            <a:r>
              <a:rPr lang="en-US" sz="1867" dirty="0">
                <a:solidFill>
                  <a:srgbClr val="0397D6"/>
                </a:solidFill>
                <a:latin typeface="Calibri"/>
              </a:rPr>
              <a:t>Reduce GHG emissions </a:t>
            </a:r>
            <a:r>
              <a:rPr lang="en-US" sz="1867" b="1" dirty="0">
                <a:solidFill>
                  <a:srgbClr val="0397D6"/>
                </a:solidFill>
                <a:latin typeface="Calibri"/>
              </a:rPr>
              <a:t>80% </a:t>
            </a:r>
            <a:br>
              <a:rPr lang="en-US" sz="1867" b="1" dirty="0">
                <a:solidFill>
                  <a:srgbClr val="0397D6"/>
                </a:solidFill>
                <a:latin typeface="Calibri"/>
              </a:rPr>
            </a:br>
            <a:r>
              <a:rPr lang="en-US" sz="1867" dirty="0">
                <a:solidFill>
                  <a:srgbClr val="58595B"/>
                </a:solidFill>
                <a:latin typeface="Calibri"/>
              </a:rPr>
              <a:t>by 2050 from 2005 baseline</a:t>
            </a:r>
          </a:p>
        </p:txBody>
      </p:sp>
      <p:sp>
        <p:nvSpPr>
          <p:cNvPr id="12" name="Rectangle 11">
            <a:extLst>
              <a:ext uri="{FF2B5EF4-FFF2-40B4-BE49-F238E27FC236}">
                <a16:creationId xmlns:a16="http://schemas.microsoft.com/office/drawing/2014/main" id="{F2725FAF-AB10-4D81-9D8E-EC3570EEBDFE}"/>
              </a:ext>
            </a:extLst>
          </p:cNvPr>
          <p:cNvSpPr>
            <a:spLocks noChangeAspect="1"/>
          </p:cNvSpPr>
          <p:nvPr/>
        </p:nvSpPr>
        <p:spPr>
          <a:xfrm>
            <a:off x="1496072" y="1475987"/>
            <a:ext cx="3995648" cy="379656"/>
          </a:xfrm>
          <a:prstGeom prst="rect">
            <a:avLst/>
          </a:prstGeom>
          <a:noFill/>
        </p:spPr>
        <p:txBody>
          <a:bodyPr wrap="square">
            <a:spAutoFit/>
          </a:bodyPr>
          <a:lstStyle/>
          <a:p>
            <a:pPr algn="ctr" defTabSz="609585"/>
            <a:r>
              <a:rPr lang="en-US" sz="1867" i="1" dirty="0">
                <a:solidFill>
                  <a:srgbClr val="58595B"/>
                </a:solidFill>
                <a:latin typeface="Calibri"/>
              </a:rPr>
              <a:t>2018 commitment from the Mayor</a:t>
            </a:r>
          </a:p>
        </p:txBody>
      </p:sp>
      <p:sp>
        <p:nvSpPr>
          <p:cNvPr id="17" name="Text Placeholder 2">
            <a:extLst>
              <a:ext uri="{FF2B5EF4-FFF2-40B4-BE49-F238E27FC236}">
                <a16:creationId xmlns:a16="http://schemas.microsoft.com/office/drawing/2014/main" id="{11E75A3A-26F2-4845-B20A-9E9DB1E003A2}"/>
              </a:ext>
            </a:extLst>
          </p:cNvPr>
          <p:cNvSpPr txBox="1">
            <a:spLocks/>
          </p:cNvSpPr>
          <p:nvPr/>
        </p:nvSpPr>
        <p:spPr>
          <a:xfrm>
            <a:off x="278771" y="426604"/>
            <a:ext cx="11913229" cy="778403"/>
          </a:xfrm>
          <a:prstGeom prst="rect">
            <a:avLst/>
          </a:prstGeom>
        </p:spPr>
        <p:txBody>
          <a:bodyPr anchor="ctr"/>
          <a:lstStyle>
            <a:lvl1pPr marL="342900" indent="-342900" algn="l" rtl="0" eaLnBrk="0" fontAlgn="base" hangingPunct="0">
              <a:spcBef>
                <a:spcPct val="20000"/>
              </a:spcBef>
              <a:spcAft>
                <a:spcPct val="0"/>
              </a:spcAft>
              <a:buFont typeface="Arial" pitchFamily="34" charset="0"/>
              <a:buNone/>
              <a:defRPr sz="2000" b="0" kern="1200">
                <a:solidFill>
                  <a:srgbClr val="0A3F54"/>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457189" defTabSz="1219170">
              <a:defRPr/>
            </a:pPr>
            <a:r>
              <a:rPr lang="en-US" sz="3200" dirty="0">
                <a:solidFill>
                  <a:srgbClr val="D9531E"/>
                </a:solidFill>
              </a:rPr>
              <a:t>The Office of Climate Action, Sustainability, and Resiliency (CASR) </a:t>
            </a:r>
            <a:br>
              <a:rPr lang="en-US" sz="3200" dirty="0">
                <a:solidFill>
                  <a:srgbClr val="D9531E"/>
                </a:solidFill>
              </a:rPr>
            </a:br>
            <a:r>
              <a:rPr lang="en-US" sz="3200" dirty="0">
                <a:solidFill>
                  <a:srgbClr val="D9531E"/>
                </a:solidFill>
              </a:rPr>
              <a:t>is responsible for rapidly and equitably decarbonizing Denver</a:t>
            </a:r>
          </a:p>
        </p:txBody>
      </p:sp>
      <p:cxnSp>
        <p:nvCxnSpPr>
          <p:cNvPr id="18" name="Straight Connector 17">
            <a:extLst>
              <a:ext uri="{FF2B5EF4-FFF2-40B4-BE49-F238E27FC236}">
                <a16:creationId xmlns:a16="http://schemas.microsoft.com/office/drawing/2014/main" id="{703A6276-5BF7-3245-AA80-3944941F598F}"/>
              </a:ext>
            </a:extLst>
          </p:cNvPr>
          <p:cNvCxnSpPr>
            <a:cxnSpLocks/>
          </p:cNvCxnSpPr>
          <p:nvPr/>
        </p:nvCxnSpPr>
        <p:spPr>
          <a:xfrm>
            <a:off x="278771" y="1398753"/>
            <a:ext cx="11591171" cy="0"/>
          </a:xfrm>
          <a:prstGeom prst="line">
            <a:avLst/>
          </a:prstGeom>
          <a:ln>
            <a:solidFill>
              <a:srgbClr val="FDB813"/>
            </a:solidFill>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709F6396-B6D5-409D-AB72-4CFDF729CD39}"/>
              </a:ext>
            </a:extLst>
          </p:cNvPr>
          <p:cNvPicPr>
            <a:picLocks noChangeAspect="1"/>
          </p:cNvPicPr>
          <p:nvPr/>
        </p:nvPicPr>
        <p:blipFill>
          <a:blip r:embed="rId4"/>
          <a:stretch>
            <a:fillRect/>
          </a:stretch>
        </p:blipFill>
        <p:spPr>
          <a:xfrm>
            <a:off x="7297776" y="1989483"/>
            <a:ext cx="2528941" cy="3169920"/>
          </a:xfrm>
          <a:prstGeom prst="rect">
            <a:avLst/>
          </a:prstGeom>
          <a:effectLst>
            <a:outerShdw blurRad="50800" dist="38100" dir="5400000" algn="t" rotWithShape="0">
              <a:prstClr val="black">
                <a:alpha val="40000"/>
              </a:prstClr>
            </a:outerShdw>
          </a:effectLst>
        </p:spPr>
      </p:pic>
      <p:sp>
        <p:nvSpPr>
          <p:cNvPr id="23" name="Rectangle 22">
            <a:extLst>
              <a:ext uri="{FF2B5EF4-FFF2-40B4-BE49-F238E27FC236}">
                <a16:creationId xmlns:a16="http://schemas.microsoft.com/office/drawing/2014/main" id="{88B44033-3E23-4E88-A14D-BC01A8284AFF}"/>
              </a:ext>
            </a:extLst>
          </p:cNvPr>
          <p:cNvSpPr>
            <a:spLocks noChangeAspect="1"/>
          </p:cNvSpPr>
          <p:nvPr/>
        </p:nvSpPr>
        <p:spPr>
          <a:xfrm>
            <a:off x="6798067" y="5299548"/>
            <a:ext cx="5393933" cy="666977"/>
          </a:xfrm>
          <a:prstGeom prst="rect">
            <a:avLst/>
          </a:prstGeom>
        </p:spPr>
        <p:txBody>
          <a:bodyPr wrap="square">
            <a:spAutoFit/>
          </a:bodyPr>
          <a:lstStyle/>
          <a:p>
            <a:pPr defTabSz="609585"/>
            <a:r>
              <a:rPr lang="en-US" sz="1867" dirty="0">
                <a:solidFill>
                  <a:srgbClr val="0397D6"/>
                </a:solidFill>
                <a:latin typeface="Calibri"/>
              </a:rPr>
              <a:t>Reduce GHG emissions </a:t>
            </a:r>
            <a:r>
              <a:rPr lang="en-US" sz="1867" b="1" dirty="0">
                <a:solidFill>
                  <a:srgbClr val="0397D6"/>
                </a:solidFill>
                <a:latin typeface="Calibri"/>
              </a:rPr>
              <a:t>65%  </a:t>
            </a:r>
            <a:br>
              <a:rPr lang="en-US" sz="1867" b="1" dirty="0">
                <a:solidFill>
                  <a:srgbClr val="0397D6"/>
                </a:solidFill>
                <a:latin typeface="Calibri"/>
              </a:rPr>
            </a:br>
            <a:r>
              <a:rPr lang="en-US" sz="1867" dirty="0">
                <a:solidFill>
                  <a:srgbClr val="58595B"/>
                </a:solidFill>
                <a:latin typeface="Calibri"/>
              </a:rPr>
              <a:t>by 2030 from 2019 baseline and </a:t>
            </a:r>
            <a:r>
              <a:rPr lang="en-US" sz="1867" b="1" dirty="0">
                <a:solidFill>
                  <a:srgbClr val="0397D6"/>
                </a:solidFill>
                <a:latin typeface="Calibri"/>
              </a:rPr>
              <a:t>100%</a:t>
            </a:r>
            <a:r>
              <a:rPr lang="en-US" sz="1867" b="1" dirty="0">
                <a:solidFill>
                  <a:srgbClr val="00B0F0"/>
                </a:solidFill>
                <a:latin typeface="Calibri"/>
              </a:rPr>
              <a:t> </a:t>
            </a:r>
            <a:r>
              <a:rPr lang="en-US" sz="1867" dirty="0">
                <a:solidFill>
                  <a:srgbClr val="58595B"/>
                </a:solidFill>
                <a:latin typeface="Calibri"/>
              </a:rPr>
              <a:t>by 2040</a:t>
            </a:r>
          </a:p>
        </p:txBody>
      </p:sp>
      <p:sp>
        <p:nvSpPr>
          <p:cNvPr id="24" name="Rectangle 23">
            <a:extLst>
              <a:ext uri="{FF2B5EF4-FFF2-40B4-BE49-F238E27FC236}">
                <a16:creationId xmlns:a16="http://schemas.microsoft.com/office/drawing/2014/main" id="{37848ABA-9CD4-42D7-977A-A4494F734C76}"/>
              </a:ext>
            </a:extLst>
          </p:cNvPr>
          <p:cNvSpPr>
            <a:spLocks noChangeAspect="1"/>
          </p:cNvSpPr>
          <p:nvPr/>
        </p:nvSpPr>
        <p:spPr>
          <a:xfrm>
            <a:off x="6564423" y="1475987"/>
            <a:ext cx="3995648" cy="379656"/>
          </a:xfrm>
          <a:prstGeom prst="rect">
            <a:avLst/>
          </a:prstGeom>
          <a:noFill/>
        </p:spPr>
        <p:txBody>
          <a:bodyPr wrap="square">
            <a:spAutoFit/>
          </a:bodyPr>
          <a:lstStyle/>
          <a:p>
            <a:pPr algn="ctr" defTabSz="609585"/>
            <a:r>
              <a:rPr lang="en-US" sz="1867" i="1" dirty="0">
                <a:solidFill>
                  <a:srgbClr val="58595B"/>
                </a:solidFill>
                <a:latin typeface="Calibri"/>
              </a:rPr>
              <a:t>2021 updated City commitment</a:t>
            </a:r>
          </a:p>
        </p:txBody>
      </p:sp>
    </p:spTree>
    <p:extLst>
      <p:ext uri="{BB962C8B-B14F-4D97-AF65-F5344CB8AC3E}">
        <p14:creationId xmlns:p14="http://schemas.microsoft.com/office/powerpoint/2010/main" val="50710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B1D82-8AEF-407B-9694-81EA35FE68B1}"/>
              </a:ext>
            </a:extLst>
          </p:cNvPr>
          <p:cNvSpPr>
            <a:spLocks noGrp="1"/>
          </p:cNvSpPr>
          <p:nvPr>
            <p:ph type="sldNum" sz="quarter" idx="4"/>
          </p:nvPr>
        </p:nvSpPr>
        <p:spPr>
          <a:xfrm>
            <a:off x="9025141" y="640111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467"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fld id="{94CA322B-A670-3E4B-AA3F-87CA5F687FD3}" type="slidenum">
              <a:rPr lang="en-US" smtClean="0"/>
              <a:pPr defTabSz="609585"/>
              <a:t>3</a:t>
            </a:fld>
            <a:endParaRPr lang="en-US" dirty="0">
              <a:solidFill>
                <a:prstClr val="white"/>
              </a:solidFill>
            </a:endParaRPr>
          </a:p>
        </p:txBody>
      </p:sp>
      <p:pic>
        <p:nvPicPr>
          <p:cNvPr id="27" name="Picture 26">
            <a:extLst>
              <a:ext uri="{FF2B5EF4-FFF2-40B4-BE49-F238E27FC236}">
                <a16:creationId xmlns:a16="http://schemas.microsoft.com/office/drawing/2014/main" id="{F2E6F777-D2DE-463C-A1C2-79CA8B7BF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86" y="1537347"/>
            <a:ext cx="3923031" cy="1524000"/>
          </a:xfrm>
          <a:prstGeom prst="rect">
            <a:avLst/>
          </a:prstGeom>
        </p:spPr>
      </p:pic>
      <p:pic>
        <p:nvPicPr>
          <p:cNvPr id="28" name="Picture 27">
            <a:extLst>
              <a:ext uri="{FF2B5EF4-FFF2-40B4-BE49-F238E27FC236}">
                <a16:creationId xmlns:a16="http://schemas.microsoft.com/office/drawing/2014/main" id="{9E1E3BA3-D077-462B-A6B8-AEBF924CED1E}"/>
              </a:ext>
            </a:extLst>
          </p:cNvPr>
          <p:cNvPicPr>
            <a:picLocks noChangeAspect="1"/>
          </p:cNvPicPr>
          <p:nvPr/>
        </p:nvPicPr>
        <p:blipFill>
          <a:blip r:embed="rId4"/>
          <a:stretch>
            <a:fillRect/>
          </a:stretch>
        </p:blipFill>
        <p:spPr>
          <a:xfrm>
            <a:off x="6411158" y="1537347"/>
            <a:ext cx="4370479" cy="1524000"/>
          </a:xfrm>
          <a:prstGeom prst="rect">
            <a:avLst/>
          </a:prstGeom>
        </p:spPr>
      </p:pic>
      <p:sp>
        <p:nvSpPr>
          <p:cNvPr id="29" name="Rectangle 28">
            <a:extLst>
              <a:ext uri="{FF2B5EF4-FFF2-40B4-BE49-F238E27FC236}">
                <a16:creationId xmlns:a16="http://schemas.microsoft.com/office/drawing/2014/main" id="{335D17ED-AA84-4254-96F8-BF933A07204B}"/>
              </a:ext>
            </a:extLst>
          </p:cNvPr>
          <p:cNvSpPr/>
          <p:nvPr/>
        </p:nvSpPr>
        <p:spPr>
          <a:xfrm>
            <a:off x="5156680" y="3686557"/>
            <a:ext cx="4209691" cy="1828449"/>
          </a:xfrm>
          <a:prstGeom prst="rect">
            <a:avLst/>
          </a:prstGeom>
        </p:spPr>
        <p:txBody>
          <a:bodyPr wrap="square">
            <a:spAutoFit/>
          </a:bodyPr>
          <a:lstStyle/>
          <a:p>
            <a:pPr defTabSz="609585">
              <a:spcAft>
                <a:spcPts val="1067"/>
              </a:spcAft>
            </a:pPr>
            <a:r>
              <a:rPr lang="en-US" sz="2133" b="1" dirty="0">
                <a:solidFill>
                  <a:srgbClr val="58595B">
                    <a:lumMod val="50000"/>
                  </a:srgbClr>
                </a:solidFill>
                <a:latin typeface="Calibri"/>
              </a:rPr>
              <a:t>Six allowable uses:</a:t>
            </a:r>
          </a:p>
          <a:p>
            <a:pPr marL="457189" indent="-457189" defTabSz="609585">
              <a:spcAft>
                <a:spcPts val="1067"/>
              </a:spcAft>
              <a:buFont typeface="+mj-lt"/>
              <a:buAutoNum type="arabicPeriod"/>
            </a:pPr>
            <a:r>
              <a:rPr lang="en-US" sz="2133" dirty="0">
                <a:solidFill>
                  <a:srgbClr val="58595B">
                    <a:lumMod val="50000"/>
                  </a:srgbClr>
                </a:solidFill>
                <a:latin typeface="Calibri"/>
              </a:rPr>
              <a:t>Workforce</a:t>
            </a:r>
          </a:p>
          <a:p>
            <a:pPr marL="457189" indent="-457189" defTabSz="609585">
              <a:spcAft>
                <a:spcPts val="1067"/>
              </a:spcAft>
              <a:buFont typeface="+mj-lt"/>
              <a:buAutoNum type="arabicPeriod"/>
            </a:pPr>
            <a:r>
              <a:rPr lang="en-US" sz="2133" dirty="0">
                <a:solidFill>
                  <a:srgbClr val="58595B">
                    <a:lumMod val="50000"/>
                  </a:srgbClr>
                </a:solidFill>
                <a:latin typeface="Calibri"/>
              </a:rPr>
              <a:t>Renewables</a:t>
            </a:r>
          </a:p>
          <a:p>
            <a:pPr marL="457189" indent="-457189" defTabSz="609585">
              <a:spcAft>
                <a:spcPts val="1067"/>
              </a:spcAft>
              <a:buFont typeface="+mj-lt"/>
              <a:buAutoNum type="arabicPeriod"/>
            </a:pPr>
            <a:r>
              <a:rPr lang="en-US" sz="2133" dirty="0">
                <a:solidFill>
                  <a:srgbClr val="58595B">
                    <a:lumMod val="50000"/>
                  </a:srgbClr>
                </a:solidFill>
                <a:latin typeface="Calibri"/>
              </a:rPr>
              <a:t>Climate Justice</a:t>
            </a:r>
          </a:p>
        </p:txBody>
      </p:sp>
      <p:sp>
        <p:nvSpPr>
          <p:cNvPr id="35" name="Rectangle 34">
            <a:extLst>
              <a:ext uri="{FF2B5EF4-FFF2-40B4-BE49-F238E27FC236}">
                <a16:creationId xmlns:a16="http://schemas.microsoft.com/office/drawing/2014/main" id="{5F9DDE90-289E-4F2F-A858-7A3710336FF6}"/>
              </a:ext>
            </a:extLst>
          </p:cNvPr>
          <p:cNvSpPr/>
          <p:nvPr/>
        </p:nvSpPr>
        <p:spPr>
          <a:xfrm>
            <a:off x="1136697" y="3240099"/>
            <a:ext cx="3308868" cy="2759538"/>
          </a:xfrm>
          <a:prstGeom prst="rect">
            <a:avLst/>
          </a:prstGeom>
        </p:spPr>
        <p:txBody>
          <a:bodyPr wrap="square">
            <a:spAutoFit/>
          </a:bodyPr>
          <a:lstStyle/>
          <a:p>
            <a:pPr defTabSz="609585">
              <a:spcAft>
                <a:spcPts val="1067"/>
              </a:spcAft>
            </a:pPr>
            <a:r>
              <a:rPr lang="en-US" sz="3200" b="1" dirty="0">
                <a:solidFill>
                  <a:srgbClr val="58595B">
                    <a:lumMod val="75000"/>
                  </a:srgbClr>
                </a:solidFill>
                <a:latin typeface="Calibri"/>
              </a:rPr>
              <a:t>0.25% sales tax </a:t>
            </a:r>
            <a:r>
              <a:rPr lang="en-US" sz="2133" dirty="0">
                <a:solidFill>
                  <a:srgbClr val="58595B">
                    <a:lumMod val="75000"/>
                  </a:srgbClr>
                </a:solidFill>
                <a:latin typeface="Calibri"/>
              </a:rPr>
              <a:t>with equity exemptions</a:t>
            </a:r>
          </a:p>
          <a:p>
            <a:pPr defTabSz="609585">
              <a:spcAft>
                <a:spcPts val="533"/>
              </a:spcAft>
            </a:pPr>
            <a:r>
              <a:rPr lang="en-US" sz="3200" b="1" dirty="0">
                <a:solidFill>
                  <a:srgbClr val="58595B">
                    <a:lumMod val="75000"/>
                  </a:srgbClr>
                </a:solidFill>
                <a:latin typeface="Calibri"/>
              </a:rPr>
              <a:t>$40 million </a:t>
            </a:r>
            <a:r>
              <a:rPr lang="en-US" sz="2133" dirty="0">
                <a:solidFill>
                  <a:srgbClr val="58595B">
                    <a:lumMod val="75000"/>
                  </a:srgbClr>
                </a:solidFill>
                <a:latin typeface="Calibri"/>
              </a:rPr>
              <a:t>annual budget for Climate Action</a:t>
            </a:r>
          </a:p>
          <a:p>
            <a:pPr defTabSz="609585">
              <a:spcAft>
                <a:spcPts val="533"/>
              </a:spcAft>
            </a:pPr>
            <a:r>
              <a:rPr lang="en-US" sz="3200" b="1" dirty="0">
                <a:solidFill>
                  <a:srgbClr val="58595B">
                    <a:lumMod val="75000"/>
                  </a:srgbClr>
                </a:solidFill>
                <a:latin typeface="Calibri"/>
              </a:rPr>
              <a:t>50%</a:t>
            </a:r>
            <a:r>
              <a:rPr lang="en-US" sz="2133" b="1" dirty="0">
                <a:solidFill>
                  <a:srgbClr val="58595B">
                    <a:lumMod val="75000"/>
                  </a:srgbClr>
                </a:solidFill>
                <a:latin typeface="Calibri"/>
              </a:rPr>
              <a:t> </a:t>
            </a:r>
            <a:r>
              <a:rPr lang="en-US" sz="2133" dirty="0">
                <a:solidFill>
                  <a:srgbClr val="58595B">
                    <a:lumMod val="75000"/>
                  </a:srgbClr>
                </a:solidFill>
                <a:latin typeface="Calibri"/>
              </a:rPr>
              <a:t>of funding supports equity</a:t>
            </a:r>
          </a:p>
        </p:txBody>
      </p:sp>
      <p:sp>
        <p:nvSpPr>
          <p:cNvPr id="30" name="Rectangle 29">
            <a:extLst>
              <a:ext uri="{FF2B5EF4-FFF2-40B4-BE49-F238E27FC236}">
                <a16:creationId xmlns:a16="http://schemas.microsoft.com/office/drawing/2014/main" id="{F521928B-DEEF-44BF-8F05-4D40C12C2235}"/>
              </a:ext>
            </a:extLst>
          </p:cNvPr>
          <p:cNvSpPr/>
          <p:nvPr/>
        </p:nvSpPr>
        <p:spPr>
          <a:xfrm>
            <a:off x="7936297" y="4151642"/>
            <a:ext cx="3795623" cy="1359155"/>
          </a:xfrm>
          <a:prstGeom prst="rect">
            <a:avLst/>
          </a:prstGeom>
        </p:spPr>
        <p:txBody>
          <a:bodyPr wrap="square">
            <a:spAutoFit/>
          </a:bodyPr>
          <a:lstStyle/>
          <a:p>
            <a:pPr marL="457189" indent="-457189" defTabSz="609585">
              <a:spcAft>
                <a:spcPts val="1067"/>
              </a:spcAft>
              <a:buFont typeface="+mj-lt"/>
              <a:buAutoNum type="arabicPeriod" startAt="4"/>
            </a:pPr>
            <a:r>
              <a:rPr lang="en-US" sz="2133" dirty="0">
                <a:solidFill>
                  <a:srgbClr val="58595B">
                    <a:lumMod val="50000"/>
                  </a:srgbClr>
                </a:solidFill>
                <a:latin typeface="Calibri"/>
              </a:rPr>
              <a:t>Adaptation &amp; Resiliency</a:t>
            </a:r>
          </a:p>
          <a:p>
            <a:pPr marL="457189" indent="-457189" defTabSz="609585">
              <a:spcAft>
                <a:spcPts val="1067"/>
              </a:spcAft>
              <a:buFont typeface="+mj-lt"/>
              <a:buAutoNum type="arabicPeriod" startAt="4"/>
            </a:pPr>
            <a:r>
              <a:rPr lang="en-US" sz="2133" dirty="0">
                <a:solidFill>
                  <a:srgbClr val="58595B">
                    <a:lumMod val="50000"/>
                  </a:srgbClr>
                </a:solidFill>
                <a:latin typeface="Calibri"/>
              </a:rPr>
              <a:t>Transportation</a:t>
            </a:r>
          </a:p>
          <a:p>
            <a:pPr marL="457189" indent="-457189" defTabSz="609585">
              <a:spcAft>
                <a:spcPts val="1067"/>
              </a:spcAft>
              <a:buFont typeface="+mj-lt"/>
              <a:buAutoNum type="arabicPeriod" startAt="4"/>
            </a:pPr>
            <a:r>
              <a:rPr lang="en-US" sz="2133" dirty="0">
                <a:solidFill>
                  <a:srgbClr val="58595B">
                    <a:lumMod val="50000"/>
                  </a:srgbClr>
                </a:solidFill>
                <a:latin typeface="Calibri"/>
              </a:rPr>
              <a:t>Buildings</a:t>
            </a:r>
          </a:p>
        </p:txBody>
      </p:sp>
    </p:spTree>
    <p:extLst>
      <p:ext uri="{BB962C8B-B14F-4D97-AF65-F5344CB8AC3E}">
        <p14:creationId xmlns:p14="http://schemas.microsoft.com/office/powerpoint/2010/main" val="415123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3C87-10E2-4737-A1D2-D83139F8B635}"/>
              </a:ext>
            </a:extLst>
          </p:cNvPr>
          <p:cNvSpPr>
            <a:spLocks noGrp="1"/>
          </p:cNvSpPr>
          <p:nvPr>
            <p:ph type="title"/>
          </p:nvPr>
        </p:nvSpPr>
        <p:spPr>
          <a:xfrm>
            <a:off x="178129" y="458410"/>
            <a:ext cx="11768447" cy="1085911"/>
          </a:xfrm>
        </p:spPr>
        <p:txBody>
          <a:bodyPr>
            <a:normAutofit/>
          </a:bodyPr>
          <a:lstStyle/>
          <a:p>
            <a:r>
              <a:rPr lang="en-US" dirty="0"/>
              <a:t>2030 Climate Goal: 65% GHG Reduction </a:t>
            </a:r>
          </a:p>
        </p:txBody>
      </p:sp>
      <p:sp>
        <p:nvSpPr>
          <p:cNvPr id="3" name="Content Placeholder 2">
            <a:extLst>
              <a:ext uri="{FF2B5EF4-FFF2-40B4-BE49-F238E27FC236}">
                <a16:creationId xmlns:a16="http://schemas.microsoft.com/office/drawing/2014/main" id="{6EDFE6DE-2C0D-432E-9E61-963B93B33A17}"/>
              </a:ext>
            </a:extLst>
          </p:cNvPr>
          <p:cNvSpPr>
            <a:spLocks noGrp="1"/>
          </p:cNvSpPr>
          <p:nvPr>
            <p:ph idx="10"/>
          </p:nvPr>
        </p:nvSpPr>
        <p:spPr>
          <a:xfrm>
            <a:off x="178130" y="1663911"/>
            <a:ext cx="5799338" cy="3913931"/>
          </a:xfrm>
        </p:spPr>
        <p:txBody>
          <a:bodyPr>
            <a:normAutofit/>
          </a:bodyPr>
          <a:lstStyle/>
          <a:p>
            <a:r>
              <a:rPr lang="en-US" b="1" dirty="0"/>
              <a:t>Electrification Goals</a:t>
            </a:r>
          </a:p>
          <a:p>
            <a:pPr marL="457200" indent="-457200">
              <a:buFont typeface="Arial" panose="020B0604020202020204" pitchFamily="34" charset="0"/>
              <a:buChar char="•"/>
            </a:pPr>
            <a:r>
              <a:rPr lang="en-US" dirty="0"/>
              <a:t>30% of registered vehicles</a:t>
            </a:r>
          </a:p>
          <a:p>
            <a:pPr marL="457200" indent="-457200">
              <a:buFont typeface="Arial" panose="020B0604020202020204" pitchFamily="34" charset="0"/>
              <a:buChar char="•"/>
            </a:pPr>
            <a:r>
              <a:rPr lang="en-US" dirty="0"/>
              <a:t>~150,000 electric vehicles</a:t>
            </a:r>
          </a:p>
          <a:p>
            <a:pPr marL="457200" indent="-457200">
              <a:buFont typeface="Arial" panose="020B0604020202020204" pitchFamily="34" charset="0"/>
              <a:buChar char="•"/>
            </a:pPr>
            <a:r>
              <a:rPr lang="en-US" dirty="0"/>
              <a:t>4,000 public charging ports</a:t>
            </a:r>
          </a:p>
          <a:p>
            <a:pPr marL="457200" indent="-457200">
              <a:buFont typeface="Arial" panose="020B0604020202020204" pitchFamily="34" charset="0"/>
              <a:buChar char="•"/>
            </a:pPr>
            <a:r>
              <a:rPr lang="en-US" dirty="0"/>
              <a:t>3,300 Level 2</a:t>
            </a:r>
          </a:p>
          <a:p>
            <a:pPr marL="457200" indent="-457200">
              <a:buFont typeface="Arial" panose="020B0604020202020204" pitchFamily="34" charset="0"/>
              <a:buChar char="•"/>
            </a:pPr>
            <a:r>
              <a:rPr lang="en-US" dirty="0"/>
              <a:t>700 DC Fast Charging</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A210F552-B29F-471F-A423-249C9A74230C}"/>
              </a:ext>
            </a:extLst>
          </p:cNvPr>
          <p:cNvSpPr>
            <a:spLocks noGrp="1"/>
          </p:cNvSpPr>
          <p:nvPr>
            <p:ph idx="11"/>
          </p:nvPr>
        </p:nvSpPr>
        <p:spPr>
          <a:xfrm>
            <a:off x="6214533" y="1663911"/>
            <a:ext cx="5732043" cy="3913931"/>
          </a:xfrm>
        </p:spPr>
        <p:txBody>
          <a:bodyPr/>
          <a:lstStyle/>
          <a:p>
            <a:r>
              <a:rPr lang="en-US" b="1" dirty="0"/>
              <a:t>Mobility Goals</a:t>
            </a:r>
          </a:p>
          <a:p>
            <a:pPr marL="457200" indent="-457200">
              <a:buFont typeface="Arial" panose="020B0604020202020204" pitchFamily="34" charset="0"/>
              <a:buChar char="•"/>
            </a:pPr>
            <a:r>
              <a:rPr lang="en-US" dirty="0"/>
              <a:t>Commute Trips:</a:t>
            </a:r>
          </a:p>
          <a:p>
            <a:pPr marL="457200" lvl="2" indent="-457200">
              <a:buFont typeface="Arial" panose="020B0604020202020204" pitchFamily="34" charset="0"/>
              <a:buChar char="•"/>
            </a:pPr>
            <a:r>
              <a:rPr lang="en-US" dirty="0"/>
              <a:t>15% biking and walking</a:t>
            </a:r>
          </a:p>
          <a:p>
            <a:pPr marL="457200" lvl="2" indent="-457200">
              <a:buFont typeface="Arial" panose="020B0604020202020204" pitchFamily="34" charset="0"/>
              <a:buChar char="•"/>
            </a:pPr>
            <a:r>
              <a:rPr lang="en-US" dirty="0"/>
              <a:t>15% transit</a:t>
            </a:r>
          </a:p>
          <a:p>
            <a:pPr marL="457200" lvl="2" indent="-457200">
              <a:buFont typeface="Arial" panose="020B0604020202020204" pitchFamily="34" charset="0"/>
              <a:buChar char="•"/>
            </a:pPr>
            <a:r>
              <a:rPr lang="en-US" dirty="0"/>
              <a:t>50% Single Occupancy Vehicles</a:t>
            </a:r>
          </a:p>
        </p:txBody>
      </p:sp>
    </p:spTree>
    <p:extLst>
      <p:ext uri="{BB962C8B-B14F-4D97-AF65-F5344CB8AC3E}">
        <p14:creationId xmlns:p14="http://schemas.microsoft.com/office/powerpoint/2010/main" val="3884937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8299-D306-400D-B772-46195CFDC3A4}"/>
              </a:ext>
            </a:extLst>
          </p:cNvPr>
          <p:cNvSpPr>
            <a:spLocks noGrp="1"/>
          </p:cNvSpPr>
          <p:nvPr>
            <p:ph type="title"/>
          </p:nvPr>
        </p:nvSpPr>
        <p:spPr>
          <a:xfrm>
            <a:off x="1261242" y="-178907"/>
            <a:ext cx="9669516" cy="1290639"/>
          </a:xfrm>
        </p:spPr>
        <p:txBody>
          <a:bodyPr/>
          <a:lstStyle/>
          <a:p>
            <a:r>
              <a:rPr lang="en-US" dirty="0"/>
              <a:t>Denver’s Micro-mobility Ecosystem</a:t>
            </a:r>
          </a:p>
        </p:txBody>
      </p:sp>
      <p:sp>
        <p:nvSpPr>
          <p:cNvPr id="3" name="Text Placeholder 2">
            <a:extLst>
              <a:ext uri="{FF2B5EF4-FFF2-40B4-BE49-F238E27FC236}">
                <a16:creationId xmlns:a16="http://schemas.microsoft.com/office/drawing/2014/main" id="{DA8D9130-6977-42B7-865B-BA7DD92A0A88}"/>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2D149E14-E6E4-4E11-916B-BAAFE0EFA077}"/>
              </a:ext>
            </a:extLst>
          </p:cNvPr>
          <p:cNvSpPr>
            <a:spLocks noGrp="1"/>
          </p:cNvSpPr>
          <p:nvPr>
            <p:ph type="body" sz="quarter" idx="14"/>
          </p:nvPr>
        </p:nvSpPr>
        <p:spPr/>
        <p:txBody>
          <a:bodyPr/>
          <a:lstStyle/>
          <a:p>
            <a:endParaRPr lang="en-US" dirty="0"/>
          </a:p>
        </p:txBody>
      </p:sp>
      <p:sp>
        <p:nvSpPr>
          <p:cNvPr id="5" name="Text Placeholder 4">
            <a:extLst>
              <a:ext uri="{FF2B5EF4-FFF2-40B4-BE49-F238E27FC236}">
                <a16:creationId xmlns:a16="http://schemas.microsoft.com/office/drawing/2014/main" id="{A7D65B57-2C38-4361-B00A-A74E127497B6}"/>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6D3AD7DF-C487-4E78-8383-10189BCE153F}"/>
              </a:ext>
            </a:extLst>
          </p:cNvPr>
          <p:cNvSpPr>
            <a:spLocks noGrp="1"/>
          </p:cNvSpPr>
          <p:nvPr>
            <p:ph type="body" sz="quarter" idx="17"/>
          </p:nvPr>
        </p:nvSpPr>
        <p:spPr/>
        <p:txBody>
          <a:bodyPr/>
          <a:lstStyle/>
          <a:p>
            <a:r>
              <a:rPr lang="en-US" dirty="0"/>
              <a:t>Shared</a:t>
            </a:r>
          </a:p>
        </p:txBody>
      </p:sp>
      <p:sp>
        <p:nvSpPr>
          <p:cNvPr id="7" name="Text Placeholder 6">
            <a:extLst>
              <a:ext uri="{FF2B5EF4-FFF2-40B4-BE49-F238E27FC236}">
                <a16:creationId xmlns:a16="http://schemas.microsoft.com/office/drawing/2014/main" id="{40FE00B8-A0E1-4136-9E12-BA066BDA4816}"/>
              </a:ext>
            </a:extLst>
          </p:cNvPr>
          <p:cNvSpPr>
            <a:spLocks noGrp="1"/>
          </p:cNvSpPr>
          <p:nvPr>
            <p:ph type="body" sz="quarter" idx="18"/>
          </p:nvPr>
        </p:nvSpPr>
        <p:spPr/>
        <p:txBody>
          <a:bodyPr/>
          <a:lstStyle/>
          <a:p>
            <a:r>
              <a:rPr lang="en-US" dirty="0"/>
              <a:t>E-bike Libraries</a:t>
            </a:r>
          </a:p>
        </p:txBody>
      </p:sp>
      <p:sp>
        <p:nvSpPr>
          <p:cNvPr id="8" name="Text Placeholder 7">
            <a:extLst>
              <a:ext uri="{FF2B5EF4-FFF2-40B4-BE49-F238E27FC236}">
                <a16:creationId xmlns:a16="http://schemas.microsoft.com/office/drawing/2014/main" id="{8BEA2AE7-D4B7-49DB-9163-4A3C65C2CD38}"/>
              </a:ext>
            </a:extLst>
          </p:cNvPr>
          <p:cNvSpPr>
            <a:spLocks noGrp="1"/>
          </p:cNvSpPr>
          <p:nvPr>
            <p:ph type="body" sz="quarter" idx="19"/>
          </p:nvPr>
        </p:nvSpPr>
        <p:spPr/>
        <p:txBody>
          <a:bodyPr/>
          <a:lstStyle/>
          <a:p>
            <a:r>
              <a:rPr lang="en-US" dirty="0"/>
              <a:t>Individually Owned</a:t>
            </a:r>
          </a:p>
        </p:txBody>
      </p:sp>
      <p:pic>
        <p:nvPicPr>
          <p:cNvPr id="10" name="Picture 9" descr="A green and black bicycle&#10;&#10;Description automatically generated with low confidence">
            <a:extLst>
              <a:ext uri="{FF2B5EF4-FFF2-40B4-BE49-F238E27FC236}">
                <a16:creationId xmlns:a16="http://schemas.microsoft.com/office/drawing/2014/main" id="{6004A01E-3DFA-40B3-B302-41EB6AD6D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94" y="3053517"/>
            <a:ext cx="3060700" cy="3060700"/>
          </a:xfrm>
          <a:prstGeom prst="rect">
            <a:avLst/>
          </a:prstGeom>
        </p:spPr>
      </p:pic>
      <p:pic>
        <p:nvPicPr>
          <p:cNvPr id="12" name="Picture 11" descr="A group of bicycles parked next to a wall covered in graffiti&#10;&#10;Description automatically generated with low confidence">
            <a:extLst>
              <a:ext uri="{FF2B5EF4-FFF2-40B4-BE49-F238E27FC236}">
                <a16:creationId xmlns:a16="http://schemas.microsoft.com/office/drawing/2014/main" id="{C1CCB284-A200-477A-8C78-DB15D16292F4}"/>
              </a:ext>
            </a:extLst>
          </p:cNvPr>
          <p:cNvPicPr>
            <a:picLocks noChangeAspect="1"/>
          </p:cNvPicPr>
          <p:nvPr/>
        </p:nvPicPr>
        <p:blipFill rotWithShape="1">
          <a:blip r:embed="rId3">
            <a:extLst>
              <a:ext uri="{28A0092B-C50C-407E-A947-70E740481C1C}">
                <a14:useLocalDpi xmlns:a14="http://schemas.microsoft.com/office/drawing/2010/main" val="0"/>
              </a:ext>
            </a:extLst>
          </a:blip>
          <a:srcRect l="25353" t="10909" b="19599"/>
          <a:stretch/>
        </p:blipFill>
        <p:spPr>
          <a:xfrm>
            <a:off x="4521001" y="3008468"/>
            <a:ext cx="3221711" cy="2932507"/>
          </a:xfrm>
          <a:prstGeom prst="rect">
            <a:avLst/>
          </a:prstGeom>
        </p:spPr>
      </p:pic>
      <p:pic>
        <p:nvPicPr>
          <p:cNvPr id="14" name="Picture 13" descr="A person with two kids on a bike&#10;&#10;Description automatically generated with low confidence">
            <a:extLst>
              <a:ext uri="{FF2B5EF4-FFF2-40B4-BE49-F238E27FC236}">
                <a16:creationId xmlns:a16="http://schemas.microsoft.com/office/drawing/2014/main" id="{63606B26-F1B3-473E-89BF-E532C7A6E290}"/>
              </a:ext>
            </a:extLst>
          </p:cNvPr>
          <p:cNvPicPr>
            <a:picLocks noChangeAspect="1"/>
          </p:cNvPicPr>
          <p:nvPr/>
        </p:nvPicPr>
        <p:blipFill rotWithShape="1">
          <a:blip r:embed="rId4">
            <a:extLst>
              <a:ext uri="{28A0092B-C50C-407E-A947-70E740481C1C}">
                <a14:useLocalDpi xmlns:a14="http://schemas.microsoft.com/office/drawing/2010/main" val="0"/>
              </a:ext>
            </a:extLst>
          </a:blip>
          <a:srcRect l="6968" t="5959" r="10138"/>
          <a:stretch/>
        </p:blipFill>
        <p:spPr>
          <a:xfrm>
            <a:off x="8534363" y="3053517"/>
            <a:ext cx="3359152" cy="2858140"/>
          </a:xfrm>
          <a:prstGeom prst="rect">
            <a:avLst/>
          </a:prstGeom>
        </p:spPr>
      </p:pic>
    </p:spTree>
    <p:extLst>
      <p:ext uri="{BB962C8B-B14F-4D97-AF65-F5344CB8AC3E}">
        <p14:creationId xmlns:p14="http://schemas.microsoft.com/office/powerpoint/2010/main" val="1136114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0DB5-0B7A-42EE-BC17-7B0341448768}"/>
              </a:ext>
            </a:extLst>
          </p:cNvPr>
          <p:cNvSpPr>
            <a:spLocks noGrp="1"/>
          </p:cNvSpPr>
          <p:nvPr>
            <p:ph type="title"/>
          </p:nvPr>
        </p:nvSpPr>
        <p:spPr>
          <a:xfrm>
            <a:off x="412750" y="360738"/>
            <a:ext cx="9144000" cy="1290639"/>
          </a:xfrm>
        </p:spPr>
        <p:txBody>
          <a:bodyPr>
            <a:normAutofit fontScale="90000"/>
          </a:bodyPr>
          <a:lstStyle/>
          <a:p>
            <a:r>
              <a:rPr lang="en-US" dirty="0"/>
              <a:t>E-bike Libraries</a:t>
            </a:r>
            <a:br>
              <a:rPr lang="en-US" dirty="0"/>
            </a:br>
            <a:r>
              <a:rPr lang="en-US" sz="4000" dirty="0"/>
              <a:t>70 E-bikes at 13 locations</a:t>
            </a:r>
          </a:p>
        </p:txBody>
      </p:sp>
      <p:sp>
        <p:nvSpPr>
          <p:cNvPr id="3" name="Content Placeholder 2">
            <a:extLst>
              <a:ext uri="{FF2B5EF4-FFF2-40B4-BE49-F238E27FC236}">
                <a16:creationId xmlns:a16="http://schemas.microsoft.com/office/drawing/2014/main" id="{DEF18DF6-A555-4688-BC61-79550C80C111}"/>
              </a:ext>
            </a:extLst>
          </p:cNvPr>
          <p:cNvSpPr>
            <a:spLocks noGrp="1"/>
          </p:cNvSpPr>
          <p:nvPr>
            <p:ph idx="1"/>
          </p:nvPr>
        </p:nvSpPr>
        <p:spPr/>
        <p:txBody>
          <a:bodyPr/>
          <a:lstStyle/>
          <a:p>
            <a:endParaRPr lang="en-US" dirty="0"/>
          </a:p>
        </p:txBody>
      </p:sp>
      <p:pic>
        <p:nvPicPr>
          <p:cNvPr id="5" name="Picture 4" descr="A person riding a motorcycle&#10;&#10;Description automatically generated with medium confidence">
            <a:extLst>
              <a:ext uri="{FF2B5EF4-FFF2-40B4-BE49-F238E27FC236}">
                <a16:creationId xmlns:a16="http://schemas.microsoft.com/office/drawing/2014/main" id="{A9C092AC-BB54-4712-A3EF-CCACE420E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216" y="2670842"/>
            <a:ext cx="4914377" cy="3275432"/>
          </a:xfrm>
          <a:prstGeom prst="rect">
            <a:avLst/>
          </a:prstGeom>
        </p:spPr>
      </p:pic>
      <p:pic>
        <p:nvPicPr>
          <p:cNvPr id="7" name="Picture 6" descr="A person riding a bicycle&#10;&#10;Description automatically generated with medium confidence">
            <a:extLst>
              <a:ext uri="{FF2B5EF4-FFF2-40B4-BE49-F238E27FC236}">
                <a16:creationId xmlns:a16="http://schemas.microsoft.com/office/drawing/2014/main" id="{DA107157-B742-41BC-B33D-09D1F31CE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861" y="360738"/>
            <a:ext cx="4384139" cy="2922029"/>
          </a:xfrm>
          <a:prstGeom prst="rect">
            <a:avLst/>
          </a:prstGeom>
        </p:spPr>
      </p:pic>
      <p:pic>
        <p:nvPicPr>
          <p:cNvPr id="11" name="Picture 10" descr="A picture containing outdoor, bicycle, ground, parked&#10;&#10;Description automatically generated">
            <a:extLst>
              <a:ext uri="{FF2B5EF4-FFF2-40B4-BE49-F238E27FC236}">
                <a16:creationId xmlns:a16="http://schemas.microsoft.com/office/drawing/2014/main" id="{9E540F0D-82AB-4A9B-91DC-0EC5EFE33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71282"/>
            <a:ext cx="4384139" cy="4180454"/>
          </a:xfrm>
          <a:prstGeom prst="rect">
            <a:avLst/>
          </a:prstGeom>
        </p:spPr>
      </p:pic>
    </p:spTree>
    <p:extLst>
      <p:ext uri="{BB962C8B-B14F-4D97-AF65-F5344CB8AC3E}">
        <p14:creationId xmlns:p14="http://schemas.microsoft.com/office/powerpoint/2010/main" val="2140342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4E1B7-AFA3-4C35-949F-5C907196102E}"/>
              </a:ext>
            </a:extLst>
          </p:cNvPr>
          <p:cNvSpPr>
            <a:spLocks noGrp="1"/>
          </p:cNvSpPr>
          <p:nvPr>
            <p:ph type="title"/>
          </p:nvPr>
        </p:nvSpPr>
        <p:spPr>
          <a:xfrm>
            <a:off x="209550" y="549275"/>
            <a:ext cx="4895850" cy="1290639"/>
          </a:xfrm>
        </p:spPr>
        <p:txBody>
          <a:bodyPr>
            <a:normAutofit/>
          </a:bodyPr>
          <a:lstStyle/>
          <a:p>
            <a:r>
              <a:rPr lang="en-US" dirty="0"/>
              <a:t>E-Bike Voucher</a:t>
            </a:r>
          </a:p>
        </p:txBody>
      </p:sp>
      <p:pic>
        <p:nvPicPr>
          <p:cNvPr id="7" name="Picture 6">
            <a:extLst>
              <a:ext uri="{FF2B5EF4-FFF2-40B4-BE49-F238E27FC236}">
                <a16:creationId xmlns:a16="http://schemas.microsoft.com/office/drawing/2014/main" id="{2A1E504F-3902-4624-8440-085A63A60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1" y="549275"/>
            <a:ext cx="6553200" cy="3686175"/>
          </a:xfrm>
          <a:prstGeom prst="rect">
            <a:avLst/>
          </a:prstGeom>
        </p:spPr>
      </p:pic>
      <p:sp>
        <p:nvSpPr>
          <p:cNvPr id="9" name="Content Placeholder 8">
            <a:extLst>
              <a:ext uri="{FF2B5EF4-FFF2-40B4-BE49-F238E27FC236}">
                <a16:creationId xmlns:a16="http://schemas.microsoft.com/office/drawing/2014/main" id="{617CD351-B330-4D3A-896B-5823260B8677}"/>
              </a:ext>
            </a:extLst>
          </p:cNvPr>
          <p:cNvSpPr>
            <a:spLocks noGrp="1"/>
          </p:cNvSpPr>
          <p:nvPr>
            <p:ph idx="1"/>
          </p:nvPr>
        </p:nvSpPr>
        <p:spPr>
          <a:xfrm>
            <a:off x="76199" y="1912368"/>
            <a:ext cx="5362575" cy="3457575"/>
          </a:xfrm>
        </p:spPr>
        <p:txBody>
          <a:bodyPr>
            <a:normAutofit fontScale="92500" lnSpcReduction="20000"/>
          </a:bodyPr>
          <a:lstStyle/>
          <a:p>
            <a:pPr marL="457200" indent="-457200">
              <a:buFont typeface="Arial" panose="020B0604020202020204" pitchFamily="34" charset="0"/>
              <a:buChar char="•"/>
            </a:pPr>
            <a:r>
              <a:rPr lang="en-US" dirty="0"/>
              <a:t>Launched Earth Day, 4/22/22</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$400 for all Denver residents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$1,200 for income qualified Denver residents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$500 adder for e-cargo bikes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Point of sale rebate</a:t>
            </a:r>
          </a:p>
          <a:p>
            <a:pPr marL="457200" indent="-45720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7415E302-D6CA-4579-BCFC-E6EA280FFA36}"/>
              </a:ext>
            </a:extLst>
          </p:cNvPr>
          <p:cNvSpPr txBox="1"/>
          <p:nvPr/>
        </p:nvSpPr>
        <p:spPr>
          <a:xfrm>
            <a:off x="5562601" y="4642162"/>
            <a:ext cx="6307340" cy="830997"/>
          </a:xfrm>
          <a:prstGeom prst="rect">
            <a:avLst/>
          </a:prstGeom>
          <a:noFill/>
          <a:ln w="28575">
            <a:solidFill>
              <a:schemeClr val="tx1"/>
            </a:solidFill>
          </a:ln>
        </p:spPr>
        <p:txBody>
          <a:bodyPr wrap="square" rtlCol="0">
            <a:spAutoFit/>
          </a:bodyPr>
          <a:lstStyle/>
          <a:p>
            <a:pPr algn="ctr"/>
            <a:r>
              <a:rPr lang="en-US" sz="4800" dirty="0">
                <a:solidFill>
                  <a:srgbClr val="FF0000"/>
                </a:solidFill>
              </a:rPr>
              <a:t>Denvergov.org/ebike</a:t>
            </a:r>
          </a:p>
        </p:txBody>
      </p:sp>
      <p:sp>
        <p:nvSpPr>
          <p:cNvPr id="6" name="Slide Number Placeholder 3">
            <a:extLst>
              <a:ext uri="{FF2B5EF4-FFF2-40B4-BE49-F238E27FC236}">
                <a16:creationId xmlns:a16="http://schemas.microsoft.com/office/drawing/2014/main" id="{FF385E34-5D05-45F2-B006-5414FE7AC680}"/>
              </a:ext>
            </a:extLst>
          </p:cNvPr>
          <p:cNvSpPr txBox="1">
            <a:spLocks/>
          </p:cNvSpPr>
          <p:nvPr/>
        </p:nvSpPr>
        <p:spPr>
          <a:xfrm>
            <a:off x="9025141" y="640111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467" b="1"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fld id="{94CA322B-A670-3E4B-AA3F-87CA5F687FD3}" type="slidenum">
              <a:rPr lang="en-US" smtClean="0"/>
              <a:pPr defTabSz="609585"/>
              <a:t>7</a:t>
            </a:fld>
            <a:endParaRPr lang="en-US" dirty="0">
              <a:solidFill>
                <a:prstClr val="white"/>
              </a:solidFill>
              <a:latin typeface="Calibri"/>
            </a:endParaRPr>
          </a:p>
        </p:txBody>
      </p:sp>
    </p:spTree>
    <p:extLst>
      <p:ext uri="{BB962C8B-B14F-4D97-AF65-F5344CB8AC3E}">
        <p14:creationId xmlns:p14="http://schemas.microsoft.com/office/powerpoint/2010/main" val="2782051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21E9-DA0A-4C2C-8DA0-1E0ABC01FE37}"/>
              </a:ext>
            </a:extLst>
          </p:cNvPr>
          <p:cNvSpPr>
            <a:spLocks noGrp="1"/>
          </p:cNvSpPr>
          <p:nvPr>
            <p:ph type="title"/>
          </p:nvPr>
        </p:nvSpPr>
        <p:spPr>
          <a:xfrm>
            <a:off x="1779336" y="415423"/>
            <a:ext cx="9144000" cy="1290639"/>
          </a:xfrm>
        </p:spPr>
        <p:txBody>
          <a:bodyPr>
            <a:normAutofit/>
          </a:bodyPr>
          <a:lstStyle/>
          <a:p>
            <a:r>
              <a:rPr lang="en-US" dirty="0"/>
              <a:t>E-bike Vouchers in 2022</a:t>
            </a:r>
          </a:p>
        </p:txBody>
      </p:sp>
      <p:sp>
        <p:nvSpPr>
          <p:cNvPr id="3" name="Content Placeholder 2">
            <a:extLst>
              <a:ext uri="{FF2B5EF4-FFF2-40B4-BE49-F238E27FC236}">
                <a16:creationId xmlns:a16="http://schemas.microsoft.com/office/drawing/2014/main" id="{11BB5059-320C-464D-82ED-6BFEC8EBB774}"/>
              </a:ext>
            </a:extLst>
          </p:cNvPr>
          <p:cNvSpPr>
            <a:spLocks noGrp="1"/>
          </p:cNvSpPr>
          <p:nvPr>
            <p:ph idx="1"/>
          </p:nvPr>
        </p:nvSpPr>
        <p:spPr>
          <a:xfrm>
            <a:off x="273132" y="2069432"/>
            <a:ext cx="11673445" cy="3721768"/>
          </a:xfrm>
        </p:spPr>
        <p:txBody>
          <a:bodyPr>
            <a:normAutofit fontScale="70000" lnSpcReduction="20000"/>
          </a:bodyPr>
          <a:lstStyle/>
          <a:p>
            <a:pPr marL="685800" indent="-685800">
              <a:buFont typeface="Arial" panose="020B0604020202020204" pitchFamily="34" charset="0"/>
              <a:buChar char="•"/>
            </a:pPr>
            <a:r>
              <a:rPr lang="en-US" sz="5100" dirty="0"/>
              <a:t>9,500+ applications</a:t>
            </a:r>
          </a:p>
          <a:p>
            <a:pPr marL="685800" indent="-685800">
              <a:buFont typeface="Arial" panose="020B0604020202020204" pitchFamily="34" charset="0"/>
              <a:buChar char="•"/>
            </a:pPr>
            <a:r>
              <a:rPr lang="en-US" sz="5100" dirty="0"/>
              <a:t>$4.77 million in vouchers redeemed</a:t>
            </a:r>
          </a:p>
          <a:p>
            <a:pPr marL="685800" indent="-685800">
              <a:buFont typeface="Arial" panose="020B0604020202020204" pitchFamily="34" charset="0"/>
              <a:buChar char="•"/>
            </a:pPr>
            <a:r>
              <a:rPr lang="en-US" sz="5100" dirty="0"/>
              <a:t>$9.34 million in e-bike purchases</a:t>
            </a:r>
          </a:p>
          <a:p>
            <a:pPr marL="685800" indent="-685800">
              <a:buFont typeface="Arial" panose="020B0604020202020204" pitchFamily="34" charset="0"/>
              <a:buChar char="•"/>
            </a:pPr>
            <a:r>
              <a:rPr lang="en-US" sz="5100" dirty="0"/>
              <a:t>4,735 e-bike purchases</a:t>
            </a:r>
          </a:p>
          <a:p>
            <a:pPr marL="685800" lvl="4" indent="-685800">
              <a:buFont typeface="Arial" panose="020B0604020202020204" pitchFamily="34" charset="0"/>
              <a:buChar char="•"/>
            </a:pPr>
            <a:r>
              <a:rPr lang="en-US" sz="5100" dirty="0"/>
              <a:t>     2,331 Income Qualified</a:t>
            </a:r>
          </a:p>
          <a:p>
            <a:pPr marL="685800" indent="-685800">
              <a:buFont typeface="Arial" panose="020B0604020202020204" pitchFamily="34" charset="0"/>
              <a:buChar char="•"/>
            </a:pPr>
            <a:r>
              <a:rPr lang="en-US" sz="5100" dirty="0"/>
              <a:t>67% of funding has gone to Income Qualified residents</a:t>
            </a:r>
          </a:p>
          <a:p>
            <a:pPr marL="685800" indent="-685800">
              <a:buFont typeface="Arial" panose="020B0604020202020204" pitchFamily="34" charset="0"/>
              <a:buChar char="•"/>
            </a:pPr>
            <a:r>
              <a:rPr lang="en-US" sz="5100" dirty="0"/>
              <a:t>Average voucher redeemer riding 26 miles and replacing 3.4 vehicle trips per week</a:t>
            </a:r>
          </a:p>
          <a:p>
            <a:endParaRPr lang="en-US" sz="5100" dirty="0">
              <a:solidFill>
                <a:srgbClr val="FF0000"/>
              </a:solidFill>
            </a:endParaRPr>
          </a:p>
          <a:p>
            <a:endParaRPr lang="en-US" dirty="0"/>
          </a:p>
        </p:txBody>
      </p:sp>
    </p:spTree>
    <p:extLst>
      <p:ext uri="{BB962C8B-B14F-4D97-AF65-F5344CB8AC3E}">
        <p14:creationId xmlns:p14="http://schemas.microsoft.com/office/powerpoint/2010/main" val="1863709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D604-2CBC-4686-9D99-4B283665FD73}"/>
              </a:ext>
            </a:extLst>
          </p:cNvPr>
          <p:cNvSpPr>
            <a:spLocks noGrp="1"/>
          </p:cNvSpPr>
          <p:nvPr>
            <p:ph type="title"/>
          </p:nvPr>
        </p:nvSpPr>
        <p:spPr>
          <a:xfrm>
            <a:off x="332509" y="133235"/>
            <a:ext cx="11756572" cy="1085911"/>
          </a:xfrm>
        </p:spPr>
        <p:txBody>
          <a:bodyPr>
            <a:normAutofit/>
          </a:bodyPr>
          <a:lstStyle/>
          <a:p>
            <a:r>
              <a:rPr lang="en-US" sz="4000" dirty="0"/>
              <a:t>Comparing Shared and Individually Owned E-bikes</a:t>
            </a:r>
          </a:p>
        </p:txBody>
      </p:sp>
      <p:pic>
        <p:nvPicPr>
          <p:cNvPr id="5" name="Content Placeholder 4">
            <a:extLst>
              <a:ext uri="{FF2B5EF4-FFF2-40B4-BE49-F238E27FC236}">
                <a16:creationId xmlns:a16="http://schemas.microsoft.com/office/drawing/2014/main" id="{211534D5-A1A2-4724-855B-6F9657A0DE28}"/>
              </a:ext>
            </a:extLst>
          </p:cNvPr>
          <p:cNvPicPr>
            <a:picLocks noGrp="1" noChangeAspect="1"/>
          </p:cNvPicPr>
          <p:nvPr>
            <p:ph idx="10"/>
          </p:nvPr>
        </p:nvPicPr>
        <p:blipFill>
          <a:blip r:embed="rId3"/>
          <a:stretch>
            <a:fillRect/>
          </a:stretch>
        </p:blipFill>
        <p:spPr>
          <a:xfrm>
            <a:off x="843148" y="1219201"/>
            <a:ext cx="5044206" cy="4167278"/>
          </a:xfrm>
          <a:prstGeom prst="rect">
            <a:avLst/>
          </a:prstGeom>
        </p:spPr>
      </p:pic>
      <p:pic>
        <p:nvPicPr>
          <p:cNvPr id="6" name="Content Placeholder 5">
            <a:extLst>
              <a:ext uri="{FF2B5EF4-FFF2-40B4-BE49-F238E27FC236}">
                <a16:creationId xmlns:a16="http://schemas.microsoft.com/office/drawing/2014/main" id="{5A609CF8-6DB0-4D10-B82D-24B54274471E}"/>
              </a:ext>
            </a:extLst>
          </p:cNvPr>
          <p:cNvPicPr>
            <a:picLocks noGrp="1" noChangeAspect="1"/>
          </p:cNvPicPr>
          <p:nvPr>
            <p:ph idx="11"/>
          </p:nvPr>
        </p:nvPicPr>
        <p:blipFill>
          <a:blip r:embed="rId4"/>
          <a:stretch>
            <a:fillRect/>
          </a:stretch>
        </p:blipFill>
        <p:spPr>
          <a:xfrm>
            <a:off x="6715239" y="1149480"/>
            <a:ext cx="4633613" cy="4234927"/>
          </a:xfrm>
          <a:prstGeom prst="rect">
            <a:avLst/>
          </a:prstGeom>
        </p:spPr>
      </p:pic>
      <p:sp>
        <p:nvSpPr>
          <p:cNvPr id="7" name="TextBox 6">
            <a:extLst>
              <a:ext uri="{FF2B5EF4-FFF2-40B4-BE49-F238E27FC236}">
                <a16:creationId xmlns:a16="http://schemas.microsoft.com/office/drawing/2014/main" id="{4AD5C7D1-D99B-44B3-82BB-F71C0CA97502}"/>
              </a:ext>
            </a:extLst>
          </p:cNvPr>
          <p:cNvSpPr txBox="1"/>
          <p:nvPr/>
        </p:nvSpPr>
        <p:spPr>
          <a:xfrm>
            <a:off x="1249464" y="5454133"/>
            <a:ext cx="4231574" cy="369332"/>
          </a:xfrm>
          <a:prstGeom prst="rect">
            <a:avLst/>
          </a:prstGeom>
          <a:noFill/>
        </p:spPr>
        <p:txBody>
          <a:bodyPr wrap="square" rtlCol="0">
            <a:spAutoFit/>
          </a:bodyPr>
          <a:lstStyle/>
          <a:p>
            <a:r>
              <a:rPr lang="en-US" dirty="0"/>
              <a:t>E-bike Voucher Redemptions</a:t>
            </a:r>
          </a:p>
        </p:txBody>
      </p:sp>
      <p:sp>
        <p:nvSpPr>
          <p:cNvPr id="8" name="TextBox 7">
            <a:extLst>
              <a:ext uri="{FF2B5EF4-FFF2-40B4-BE49-F238E27FC236}">
                <a16:creationId xmlns:a16="http://schemas.microsoft.com/office/drawing/2014/main" id="{BEEE8C75-4C03-4DA1-8172-7347E9723014}"/>
              </a:ext>
            </a:extLst>
          </p:cNvPr>
          <p:cNvSpPr txBox="1"/>
          <p:nvPr/>
        </p:nvSpPr>
        <p:spPr>
          <a:xfrm>
            <a:off x="6916258" y="5481243"/>
            <a:ext cx="4231574" cy="369332"/>
          </a:xfrm>
          <a:prstGeom prst="rect">
            <a:avLst/>
          </a:prstGeom>
          <a:noFill/>
        </p:spPr>
        <p:txBody>
          <a:bodyPr wrap="square" rtlCol="0">
            <a:spAutoFit/>
          </a:bodyPr>
          <a:lstStyle/>
          <a:p>
            <a:r>
              <a:rPr lang="en-US" dirty="0"/>
              <a:t>Shared E-bike Riding Density</a:t>
            </a:r>
          </a:p>
        </p:txBody>
      </p:sp>
    </p:spTree>
    <p:extLst>
      <p:ext uri="{BB962C8B-B14F-4D97-AF65-F5344CB8AC3E}">
        <p14:creationId xmlns:p14="http://schemas.microsoft.com/office/powerpoint/2010/main" val="5993665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1_Office Theme">
  <a:themeElements>
    <a:clrScheme name="Custom 27">
      <a:dk1>
        <a:srgbClr val="58595B"/>
      </a:dk1>
      <a:lt1>
        <a:sysClr val="window" lastClr="FFFFFF"/>
      </a:lt1>
      <a:dk2>
        <a:srgbClr val="002D56"/>
      </a:dk2>
      <a:lt2>
        <a:srgbClr val="DCDDE1"/>
      </a:lt2>
      <a:accent1>
        <a:srgbClr val="0096D6"/>
      </a:accent1>
      <a:accent2>
        <a:srgbClr val="D9531E"/>
      </a:accent2>
      <a:accent3>
        <a:srgbClr val="6D8D24"/>
      </a:accent3>
      <a:accent4>
        <a:srgbClr val="F3B913"/>
      </a:accent4>
      <a:accent5>
        <a:srgbClr val="F3901D"/>
      </a:accent5>
      <a:accent6>
        <a:srgbClr val="9FA646"/>
      </a:accent6>
      <a:hlink>
        <a:srgbClr val="005596"/>
      </a:hlink>
      <a:folHlink>
        <a:srgbClr val="400F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27">
      <a:dk1>
        <a:srgbClr val="58595B"/>
      </a:dk1>
      <a:lt1>
        <a:sysClr val="window" lastClr="FFFFFF"/>
      </a:lt1>
      <a:dk2>
        <a:srgbClr val="002D56"/>
      </a:dk2>
      <a:lt2>
        <a:srgbClr val="DCDDE1"/>
      </a:lt2>
      <a:accent1>
        <a:srgbClr val="0096D6"/>
      </a:accent1>
      <a:accent2>
        <a:srgbClr val="D9531E"/>
      </a:accent2>
      <a:accent3>
        <a:srgbClr val="6D8D24"/>
      </a:accent3>
      <a:accent4>
        <a:srgbClr val="F3B913"/>
      </a:accent4>
      <a:accent5>
        <a:srgbClr val="F3901D"/>
      </a:accent5>
      <a:accent6>
        <a:srgbClr val="9FA646"/>
      </a:accent6>
      <a:hlink>
        <a:srgbClr val="005596"/>
      </a:hlink>
      <a:folHlink>
        <a:srgbClr val="400F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jkjy xmlns="f8849fde-3902-44ab-a179-ed36c0824914" xsi:nil="true"/>
    <NFFormData xmlns="f8849fde-3902-44ab-a179-ed36c0824914" xsi:nil="true"/>
    <lcf76f155ced4ddcb4097134ff3c332f xmlns="f8849fde-3902-44ab-a179-ed36c0824914">
      <Terms xmlns="http://schemas.microsoft.com/office/infopath/2007/PartnerControls"/>
    </lcf76f155ced4ddcb4097134ff3c332f>
    <TaxCatchAll xmlns="82c7afbb-bb22-415e-9087-055b149e2465" xsi:nil="true"/>
    <MediaLengthInSeconds xmlns="f8849fde-3902-44ab-a179-ed36c0824914" xsi:nil="true"/>
    <SharedWithUsers xmlns="6c67fdc3-f446-4cae-bfa8-e0b61a5c0180">
      <UserInfo>
        <DisplayName/>
        <AccountId xsi:nil="true"/>
        <AccountType/>
      </UserInfo>
    </SharedWithUsers>
    <Month xmlns="f8849fde-3902-44ab-a179-ed36c0824914" xsi:nil="true"/>
    <Amount xmlns="f8849fde-3902-44ab-a179-ed36c0824914" xsi:nil="true"/>
    <Platform xmlns="f8849fde-3902-44ab-a179-ed36c0824914" xsi:nil="true"/>
    <Year xmlns="f8849fde-3902-44ab-a179-ed36c0824914" xsi:nil="true"/>
    <Notes xmlns="f8849fde-3902-44ab-a179-ed36c08249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4F67C7A9EF524794E8C1D4074C9295" ma:contentTypeVersion="29" ma:contentTypeDescription="Create a new document." ma:contentTypeScope="" ma:versionID="33249a034e85ac52653f538488fac57d">
  <xsd:schema xmlns:xsd="http://www.w3.org/2001/XMLSchema" xmlns:xs="http://www.w3.org/2001/XMLSchema" xmlns:p="http://schemas.microsoft.com/office/2006/metadata/properties" xmlns:ns1="http://schemas.microsoft.com/sharepoint/v3" xmlns:ns2="f8849fde-3902-44ab-a179-ed36c0824914" xmlns:ns3="6c67fdc3-f446-4cae-bfa8-e0b61a5c0180" xmlns:ns4="82c7afbb-bb22-415e-9087-055b149e2465" targetNamespace="http://schemas.microsoft.com/office/2006/metadata/properties" ma:root="true" ma:fieldsID="1d5f6d05df3267fb1fa757c82e66915e" ns1:_="" ns2:_="" ns3:_="" ns4:_="">
    <xsd:import namespace="http://schemas.microsoft.com/sharepoint/v3"/>
    <xsd:import namespace="f8849fde-3902-44ab-a179-ed36c0824914"/>
    <xsd:import namespace="6c67fdc3-f446-4cae-bfa8-e0b61a5c0180"/>
    <xsd:import namespace="82c7afbb-bb22-415e-9087-055b149e2465"/>
    <xsd:element name="properties">
      <xsd:complexType>
        <xsd:sequence>
          <xsd:element name="documentManagement">
            <xsd:complexType>
              <xsd:all>
                <xsd:element ref="ns2:jkjy" minOccurs="0"/>
                <xsd:element ref="ns2:Year" minOccurs="0"/>
                <xsd:element ref="ns2:Platform" minOccurs="0"/>
                <xsd:element ref="ns2:Note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NFFormData" minOccurs="0"/>
                <xsd:element ref="ns2:lcf76f155ced4ddcb4097134ff3c332f" minOccurs="0"/>
                <xsd:element ref="ns4:TaxCatchAll" minOccurs="0"/>
                <xsd:element ref="ns2:Amount" minOccurs="0"/>
                <xsd:element ref="ns2:Mon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ma:readOnly="false">
      <xsd:simpleType>
        <xsd:restriction base="dms:Note"/>
      </xsd:simpleType>
    </xsd:element>
    <xsd:element name="_ip_UnifiedCompliancePolicyUIAction" ma:index="18"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849fde-3902-44ab-a179-ed36c0824914" elementFormDefault="qualified">
    <xsd:import namespace="http://schemas.microsoft.com/office/2006/documentManagement/types"/>
    <xsd:import namespace="http://schemas.microsoft.com/office/infopath/2007/PartnerControls"/>
    <xsd:element name="jkjy" ma:index="2" nillable="true" ma:displayName="Date and time" ma:internalName="jkjy" ma:readOnly="false">
      <xsd:simpleType>
        <xsd:restriction base="dms:DateTime"/>
      </xsd:simpleType>
    </xsd:element>
    <xsd:element name="Year" ma:index="4" nillable="true" ma:displayName="Year" ma:format="Dropdown" ma:internalName="Year" ma:readOnly="false">
      <xsd:simpleType>
        <xsd:restriction base="dms:Choice">
          <xsd:enumeration value="2021"/>
          <xsd:enumeration value="2022"/>
          <xsd:enumeration value="2023"/>
        </xsd:restriction>
      </xsd:simpleType>
    </xsd:element>
    <xsd:element name="Platform" ma:index="5" nillable="true" ma:displayName="Platform" ma:format="Dropdown" ma:internalName="Platform">
      <xsd:simpleType>
        <xsd:restriction base="dms:Choice">
          <xsd:enumeration value="Facebook/Instagram"/>
          <xsd:enumeration value="Twitter"/>
          <xsd:enumeration value="LinkedIn"/>
          <xsd:enumeration value="MailChimp"/>
        </xsd:restriction>
      </xsd:simpleType>
    </xsd:element>
    <xsd:element name="Notes" ma:index="6" nillable="true" ma:displayName="Notes" ma:format="Dropdown" ma:internalName="Notes"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LengthInSeconds" ma:index="21" nillable="true" ma:displayName="Length (seconds)" ma:hidden="true" ma:internalName="MediaLengthInSeconds" ma:readOnly="true">
      <xsd:simpleType>
        <xsd:restriction base="dms:Unknown"/>
      </xsd:simpleType>
    </xsd:element>
    <xsd:element name="NFFormData" ma:index="22" nillable="true" ma:displayName="NFFormData" ma:hidden="true" ma:internalName="NFFormData" ma:readOnly="fals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2aac475-b1c2-42a5-8198-cbdd6838428f" ma:termSetId="09814cd3-568e-fe90-9814-8d621ff8fb84" ma:anchorId="fba54fb3-c3e1-fe81-a776-ca4b69148c4d" ma:open="true" ma:isKeyword="false">
      <xsd:complexType>
        <xsd:sequence>
          <xsd:element ref="pc:Terms" minOccurs="0" maxOccurs="1"/>
        </xsd:sequence>
      </xsd:complexType>
    </xsd:element>
    <xsd:element name="Amount" ma:index="29" nillable="true" ma:displayName="Amount" ma:format="$123,456.00 (United States)" ma:hidden="true" ma:LCID="1033" ma:internalName="Amount" ma:readOnly="false">
      <xsd:simpleType>
        <xsd:restriction base="dms:Currency"/>
      </xsd:simpleType>
    </xsd:element>
    <xsd:element name="Month" ma:index="30" nillable="true" ma:displayName="Month" ma:format="Dropdown" ma:hidden="true" ma:internalName="Month"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restriction>
      </xsd:simpleType>
    </xsd:element>
  </xsd:schema>
  <xsd:schema xmlns:xsd="http://www.w3.org/2001/XMLSchema" xmlns:xs="http://www.w3.org/2001/XMLSchema" xmlns:dms="http://schemas.microsoft.com/office/2006/documentManagement/types" xmlns:pc="http://schemas.microsoft.com/office/infopath/2007/PartnerControls" targetNamespace="6c67fdc3-f446-4cae-bfa8-e0b61a5c0180" elementFormDefault="qualified">
    <xsd:import namespace="http://schemas.microsoft.com/office/2006/documentManagement/types"/>
    <xsd:import namespace="http://schemas.microsoft.com/office/infopath/2007/PartnerControls"/>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c7afbb-bb22-415e-9087-055b149e2465"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9f7ef17c-9571-4100-b58b-17040077bc2c}" ma:internalName="TaxCatchAll" ma:readOnly="false" ma:showField="CatchAllData" ma:web="6c67fdc3-f446-4cae-bfa8-e0b61a5c01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6C674E-804A-4671-9FC8-1ED48B83D6F0}">
  <ds:schemaRefs>
    <ds:schemaRef ds:uri="http://schemas.microsoft.com/office/infopath/2007/PartnerControls"/>
    <ds:schemaRef ds:uri="http://purl.org/dc/terms/"/>
    <ds:schemaRef ds:uri="http://schemas.microsoft.com/office/2006/metadata/properties"/>
    <ds:schemaRef ds:uri="http://purl.org/dc/dcmitype/"/>
    <ds:schemaRef ds:uri="http://schemas.microsoft.com/sharepoint/v3"/>
    <ds:schemaRef ds:uri="http://schemas.microsoft.com/office/2006/documentManagement/types"/>
    <ds:schemaRef ds:uri="http://purl.org/dc/elements/1.1/"/>
    <ds:schemaRef ds:uri="http://schemas.openxmlformats.org/package/2006/metadata/core-properties"/>
    <ds:schemaRef ds:uri="f8849fde-3902-44ab-a179-ed36c0824914"/>
    <ds:schemaRef ds:uri="82c7afbb-bb22-415e-9087-055b149e2465"/>
    <ds:schemaRef ds:uri="6c67fdc3-f446-4cae-bfa8-e0b61a5c0180"/>
    <ds:schemaRef ds:uri="http://www.w3.org/XML/1998/namespace"/>
  </ds:schemaRefs>
</ds:datastoreItem>
</file>

<file path=customXml/itemProps2.xml><?xml version="1.0" encoding="utf-8"?>
<ds:datastoreItem xmlns:ds="http://schemas.openxmlformats.org/officeDocument/2006/customXml" ds:itemID="{D813E0F1-3710-4C9B-AD04-31CE347D0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8849fde-3902-44ab-a179-ed36c0824914"/>
    <ds:schemaRef ds:uri="6c67fdc3-f446-4cae-bfa8-e0b61a5c0180"/>
    <ds:schemaRef ds:uri="82c7afbb-bb22-415e-9087-055b149e24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E83704-BBAB-494D-8178-618AAA2A65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17904</TotalTime>
  <Words>925</Words>
  <Application>Microsoft Office PowerPoint</Application>
  <PresentationFormat>Widescreen</PresentationFormat>
  <Paragraphs>106</Paragraphs>
  <Slides>11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Courier New</vt:lpstr>
      <vt:lpstr>Franklin Gothic Book</vt:lpstr>
      <vt:lpstr>Franklin Gothic Demi Cond</vt:lpstr>
      <vt:lpstr>1_Office Theme</vt:lpstr>
      <vt:lpstr>Office Theme</vt:lpstr>
      <vt:lpstr>PowerPoint Presentation</vt:lpstr>
      <vt:lpstr>PowerPoint Presentation</vt:lpstr>
      <vt:lpstr>PowerPoint Presentation</vt:lpstr>
      <vt:lpstr>2030 Climate Goal: 65% GHG Reduction </vt:lpstr>
      <vt:lpstr>Denver’s Micro-mobility Ecosystem</vt:lpstr>
      <vt:lpstr>E-bike Libraries 70 E-bikes at 13 locations</vt:lpstr>
      <vt:lpstr>E-Bike Voucher</vt:lpstr>
      <vt:lpstr>E-bike Vouchers in 2022</vt:lpstr>
      <vt:lpstr>Comparing Shared and Individually Owned E-bikes</vt:lpstr>
      <vt:lpstr>What’s Next?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Salisbury, Michael - CASR Administrator II</dc:creator>
  <cp:lastModifiedBy>Salisbury, Michael - CASR Administrator II</cp:lastModifiedBy>
  <cp:revision>14</cp:revision>
  <dcterms:created xsi:type="dcterms:W3CDTF">2022-04-04T19:38:27Z</dcterms:created>
  <dcterms:modified xsi:type="dcterms:W3CDTF">2023-01-18T22:59:45Z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0x010100404F67C7A9EF524794E8C1D4074C9295</vt:lpwstr>
  </property>
  <property fmtid="{D5CDD505-2E9C-101B-9397-08002B2CF9AE}" pid="3" name="ComplianceAssetId">
    <vt:lpwstr/>
  </property>
  <property fmtid="{D5CDD505-2E9C-101B-9397-08002B2CF9AE}" pid="4" name="TriggerFlowInfo">
    <vt:lpwstr/>
  </property>
  <property fmtid="{D5CDD505-2E9C-101B-9397-08002B2CF9AE}" pid="5" name="_ExtendedDescription">
    <vt:lpwstr/>
  </property>
  <property fmtid="{D5CDD505-2E9C-101B-9397-08002B2CF9AE}" pid="6" name="MediaServiceImageTags">
    <vt:lpwstr/>
  </property>
</Properties>
</file>