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comments/comment2.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5"/>
    <p:sldMasterId id="2147483708" r:id="rId6"/>
  </p:sldMasterIdLst>
  <p:notesMasterIdLst>
    <p:notesMasterId r:id="rId17"/>
  </p:notesMasterIdLst>
  <p:sldIdLst>
    <p:sldId id="1193" r:id="rId7"/>
    <p:sldId id="258" r:id="rId8"/>
    <p:sldId id="1181" r:id="rId9"/>
    <p:sldId id="1192" r:id="rId10"/>
    <p:sldId id="1190" r:id="rId11"/>
    <p:sldId id="1191" r:id="rId12"/>
    <p:sldId id="1195" r:id="rId13"/>
    <p:sldId id="1184" r:id="rId14"/>
    <p:sldId id="1194" r:id="rId15"/>
    <p:sldId id="279" r:id="rId16"/>
  </p:sldIdLst>
  <p:sldSz cx="13817600" cy="77724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435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andon Haydu" initials="BH" lastIdx="2" clrIdx="0"/>
  <p:cmAuthor id="1" name="Ayala, Krystal" initials="AK" lastIdx="6" clrIdx="1">
    <p:extLst>
      <p:ext uri="{19B8F6BF-5375-455C-9EA6-DF929625EA0E}">
        <p15:presenceInfo xmlns:p15="http://schemas.microsoft.com/office/powerpoint/2012/main" userId="S::KAyala@sandiego.gov::85509129-7149-4584-8a3e-88932258398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BDB"/>
    <a:srgbClr val="FFB00E"/>
    <a:srgbClr val="FFC000"/>
    <a:srgbClr val="A5A5A5"/>
    <a:srgbClr val="ED7D31"/>
    <a:srgbClr val="5B9BD5"/>
    <a:srgbClr val="F77439"/>
    <a:srgbClr val="ED9043"/>
    <a:srgbClr val="DCDFE3"/>
    <a:srgbClr val="DFDF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889890-F2EE-4FC2-BD93-CBF5EACDFBFF}" v="104" dt="2023-01-20T23:24:16.8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9" autoAdjust="0"/>
    <p:restoredTop sz="81304" autoAdjust="0"/>
  </p:normalViewPr>
  <p:slideViewPr>
    <p:cSldViewPr snapToGrid="0">
      <p:cViewPr varScale="1">
        <p:scale>
          <a:sx n="99" d="100"/>
          <a:sy n="99" d="100"/>
        </p:scale>
        <p:origin x="234" y="72"/>
      </p:cViewPr>
      <p:guideLst>
        <p:guide orient="horz" pos="2448"/>
        <p:guide pos="4352"/>
      </p:guideLst>
    </p:cSldViewPr>
  </p:slideViewPr>
  <p:notesTextViewPr>
    <p:cViewPr>
      <p:scale>
        <a:sx n="1" d="1"/>
        <a:sy n="1" d="1"/>
      </p:scale>
      <p:origin x="0" y="0"/>
    </p:cViewPr>
  </p:notesTextViewPr>
  <p:sorterViewPr>
    <p:cViewPr>
      <p:scale>
        <a:sx n="100" d="100"/>
        <a:sy n="100" d="100"/>
      </p:scale>
      <p:origin x="0" y="-883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5" Type="http://schemas.openxmlformats.org/officeDocument/2006/relationships/slideMaster" Target="slideMasters/slideMaster1.xml"/><Relationship Id="rId15" Type="http://schemas.openxmlformats.org/officeDocument/2006/relationships/slide" Target="slides/slide9.xml"/><Relationship Id="rId23"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1-11T11:18:39.267" idx="3">
    <p:pos x="10" y="10"/>
    <p:text>speaking points: talk about utility in regulations and process (public input &amp; market sounding on feasibility)</p:text>
    <p:extLst>
      <p:ext uri="{C676402C-5697-4E1C-873F-D02D1690AC5C}">
        <p15:threadingInfo xmlns:p15="http://schemas.microsoft.com/office/powerpoint/2012/main" timeZoneBias="4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3-01-11T11:21:15.057" idx="5">
    <p:pos x="10" y="10"/>
    <p:text>speaking points: tie back data results to CAP &amp; mode shift goals</p:text>
    <p:extLst>
      <p:ext uri="{C676402C-5697-4E1C-873F-D02D1690AC5C}">
        <p15:threadingInfo xmlns:p15="http://schemas.microsoft.com/office/powerpoint/2012/main" timeZoneBias="4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5265809" y="1"/>
            <a:ext cx="4028440" cy="351737"/>
          </a:xfrm>
          <a:prstGeom prst="rect">
            <a:avLst/>
          </a:prstGeom>
        </p:spPr>
        <p:txBody>
          <a:bodyPr vert="horz" lIns="93164" tIns="46582" rIns="93164" bIns="46582" rtlCol="0"/>
          <a:lstStyle>
            <a:lvl1pPr algn="r">
              <a:defRPr sz="1200"/>
            </a:lvl1pPr>
          </a:lstStyle>
          <a:p>
            <a:fld id="{647C408A-C474-48A4-9311-63308F084A2E}" type="datetimeFigureOut">
              <a:rPr lang="en-US" smtClean="0"/>
              <a:t>1/20/2023</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64" tIns="46582" rIns="93164"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5"/>
            <a:ext cx="4028440" cy="351736"/>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5"/>
            <a:ext cx="4028440" cy="351736"/>
          </a:xfrm>
          <a:prstGeom prst="rect">
            <a:avLst/>
          </a:prstGeom>
        </p:spPr>
        <p:txBody>
          <a:bodyPr vert="horz" lIns="93164" tIns="46582" rIns="93164" bIns="46582" rtlCol="0" anchor="b"/>
          <a:lstStyle>
            <a:lvl1pPr algn="r">
              <a:defRPr sz="1200"/>
            </a:lvl1pPr>
          </a:lstStyle>
          <a:p>
            <a:fld id="{B10E51E4-9016-4D28-9B10-AA00B0105A3D}" type="slidenum">
              <a:rPr lang="en-US" smtClean="0"/>
              <a:t>‹#›</a:t>
            </a:fld>
            <a:endParaRPr lang="en-US"/>
          </a:p>
        </p:txBody>
      </p:sp>
    </p:spTree>
    <p:extLst>
      <p:ext uri="{BB962C8B-B14F-4D97-AF65-F5344CB8AC3E}">
        <p14:creationId xmlns:p14="http://schemas.microsoft.com/office/powerpoint/2010/main" val="2818121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171450" lvl="0" indent="-171450" algn="l" rtl="0">
              <a:spcBef>
                <a:spcPts val="0"/>
              </a:spcBef>
              <a:spcAft>
                <a:spcPts val="0"/>
              </a:spcAft>
              <a:buClr>
                <a:schemeClr val="dk1"/>
              </a:buClr>
              <a:buSzPts val="1200"/>
              <a:buFont typeface="Arial"/>
              <a:buChar char="•"/>
            </a:pPr>
            <a:r>
              <a:rPr lang="en-US"/>
              <a:t>Good afternoon, Chair LaCava and members of the Environment Committee. </a:t>
            </a:r>
            <a:endParaRPr/>
          </a:p>
          <a:p>
            <a:pPr marL="171450" lvl="0" indent="-95250" algn="l" rtl="0">
              <a:spcBef>
                <a:spcPts val="0"/>
              </a:spcBef>
              <a:spcAft>
                <a:spcPts val="0"/>
              </a:spcAft>
              <a:buClr>
                <a:schemeClr val="dk1"/>
              </a:buClr>
              <a:buSzPts val="1200"/>
              <a:buFont typeface="Arial"/>
              <a:buNone/>
            </a:pPr>
            <a:endParaRPr/>
          </a:p>
          <a:p>
            <a:pPr marL="171450" lvl="0" indent="-171450" algn="l" rtl="0">
              <a:spcBef>
                <a:spcPts val="0"/>
              </a:spcBef>
              <a:spcAft>
                <a:spcPts val="0"/>
              </a:spcAft>
              <a:buClr>
                <a:schemeClr val="dk1"/>
              </a:buClr>
              <a:buSzPts val="1200"/>
              <a:buFont typeface="Arial"/>
              <a:buChar char="•"/>
            </a:pPr>
            <a:r>
              <a:rPr lang="en-US"/>
              <a:t>I am </a:t>
            </a:r>
            <a:r>
              <a:rPr lang="en-US" u="sng"/>
              <a:t>(Name, Pronouns, Title) </a:t>
            </a:r>
            <a:r>
              <a:rPr lang="en-US"/>
              <a:t>with the Sustainability and Mobility Department and I am joined here today by _____ and _____. </a:t>
            </a:r>
            <a:endParaRPr/>
          </a:p>
          <a:p>
            <a:pPr marL="171450" lvl="0" indent="-95250" algn="l" rtl="0">
              <a:spcBef>
                <a:spcPts val="0"/>
              </a:spcBef>
              <a:spcAft>
                <a:spcPts val="0"/>
              </a:spcAft>
              <a:buClr>
                <a:schemeClr val="dk1"/>
              </a:buClr>
              <a:buSzPts val="1200"/>
              <a:buFont typeface="Arial"/>
              <a:buNone/>
            </a:pPr>
            <a:endParaRPr/>
          </a:p>
          <a:p>
            <a:pPr marL="171450" lvl="0" indent="-171450" algn="l" rtl="0">
              <a:spcBef>
                <a:spcPts val="0"/>
              </a:spcBef>
              <a:spcAft>
                <a:spcPts val="0"/>
              </a:spcAft>
              <a:buClr>
                <a:schemeClr val="dk1"/>
              </a:buClr>
              <a:buSzPts val="1200"/>
              <a:buFont typeface="Arial"/>
              <a:buChar char="•"/>
            </a:pPr>
            <a:r>
              <a:rPr lang="en-US"/>
              <a:t>Background on 2015 CAP</a:t>
            </a:r>
            <a:endParaRPr/>
          </a:p>
          <a:p>
            <a:pPr marL="628650" lvl="1" indent="-171450" algn="l" rtl="0">
              <a:spcBef>
                <a:spcPts val="0"/>
              </a:spcBef>
              <a:spcAft>
                <a:spcPts val="0"/>
              </a:spcAft>
              <a:buClr>
                <a:schemeClr val="dk1"/>
              </a:buClr>
              <a:buSzPts val="1200"/>
              <a:buFont typeface="Arial"/>
              <a:buChar char="•"/>
            </a:pPr>
            <a:r>
              <a:rPr lang="en-US"/>
              <a:t>First legally binding CAP in the region</a:t>
            </a:r>
            <a:endParaRPr/>
          </a:p>
          <a:p>
            <a:pPr marL="628650" lvl="1" indent="-171450" algn="l" rtl="0">
              <a:spcBef>
                <a:spcPts val="0"/>
              </a:spcBef>
              <a:spcAft>
                <a:spcPts val="0"/>
              </a:spcAft>
              <a:buClr>
                <a:schemeClr val="dk1"/>
              </a:buClr>
              <a:buSzPts val="1200"/>
              <a:buFont typeface="Arial"/>
              <a:buChar char="•"/>
            </a:pPr>
            <a:r>
              <a:rPr lang="en-US"/>
              <a:t>Established goal of reducing emissions by 50% of the baseline in 2030. </a:t>
            </a:r>
            <a:endParaRPr/>
          </a:p>
          <a:p>
            <a:pPr marL="628650" lvl="1" indent="-171450" algn="l" rtl="0">
              <a:spcBef>
                <a:spcPts val="0"/>
              </a:spcBef>
              <a:spcAft>
                <a:spcPts val="0"/>
              </a:spcAft>
              <a:buClr>
                <a:schemeClr val="dk1"/>
              </a:buClr>
              <a:buSzPts val="1200"/>
              <a:buFont typeface="Arial"/>
              <a:buChar char="•"/>
            </a:pPr>
            <a:r>
              <a:rPr lang="en-US"/>
              <a:t>Unanimously adopted by the City Council</a:t>
            </a:r>
            <a:endParaRPr/>
          </a:p>
          <a:p>
            <a:pPr marL="171450" lvl="0" indent="-95250" algn="l" rtl="0">
              <a:spcBef>
                <a:spcPts val="0"/>
              </a:spcBef>
              <a:spcAft>
                <a:spcPts val="0"/>
              </a:spcAft>
              <a:buClr>
                <a:schemeClr val="dk1"/>
              </a:buClr>
              <a:buSzPts val="1200"/>
              <a:buFont typeface="Arial"/>
              <a:buNone/>
            </a:pPr>
            <a:endParaRPr/>
          </a:p>
          <a:p>
            <a:pPr marL="171450" lvl="0" indent="-171450" algn="l" rtl="0">
              <a:spcBef>
                <a:spcPts val="0"/>
              </a:spcBef>
              <a:spcAft>
                <a:spcPts val="0"/>
              </a:spcAft>
              <a:buClr>
                <a:schemeClr val="dk1"/>
              </a:buClr>
              <a:buSzPts val="1200"/>
              <a:buFont typeface="Arial"/>
              <a:buChar char="•"/>
            </a:pPr>
            <a:r>
              <a:rPr lang="en-US"/>
              <a:t>Talking today about the update to the CAP and new, more ambitious yet attainable goal.</a:t>
            </a:r>
            <a:endParaRPr/>
          </a:p>
          <a:p>
            <a:pPr marL="171450" lvl="0" indent="-95250" algn="l" rtl="0">
              <a:spcBef>
                <a:spcPts val="0"/>
              </a:spcBef>
              <a:spcAft>
                <a:spcPts val="0"/>
              </a:spcAft>
              <a:buClr>
                <a:schemeClr val="dk1"/>
              </a:buClr>
              <a:buSzPts val="1200"/>
              <a:buFont typeface="Arial"/>
              <a:buNone/>
            </a:pPr>
            <a:endParaRPr/>
          </a:p>
        </p:txBody>
      </p:sp>
      <p:sp>
        <p:nvSpPr>
          <p:cNvPr id="87" name="Google Shape;87;p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74" name="Google Shape;374;p2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171450" lvl="0" indent="-171450" algn="l" rtl="0">
              <a:spcBef>
                <a:spcPts val="0"/>
              </a:spcBef>
              <a:spcAft>
                <a:spcPts val="0"/>
              </a:spcAft>
              <a:buClr>
                <a:schemeClr val="dk1"/>
              </a:buClr>
              <a:buSzPts val="1200"/>
              <a:buFont typeface="Arial"/>
              <a:buChar char="•"/>
            </a:pPr>
            <a:r>
              <a:rPr lang="en-US"/>
              <a:t>Our 2022 climate action plan sets a net zero greenhouse gas emissions goal for 2035. </a:t>
            </a:r>
          </a:p>
          <a:p>
            <a:pPr marL="171450" lvl="0" indent="-171450" algn="l" rtl="0">
              <a:spcBef>
                <a:spcPts val="0"/>
              </a:spcBef>
              <a:spcAft>
                <a:spcPts val="0"/>
              </a:spcAft>
              <a:buClr>
                <a:schemeClr val="dk1"/>
              </a:buClr>
              <a:buSzPts val="1200"/>
              <a:buFont typeface="Arial"/>
              <a:buChar char="•"/>
            </a:pPr>
            <a:r>
              <a:rPr lang="en-US"/>
              <a:t>We have also set an interim 2030 goal to achieve our fair share of reductions, solidifying the City’s commitment to joining the global effort to address climate change. </a:t>
            </a:r>
          </a:p>
          <a:p>
            <a:pPr marL="171450" lvl="0" indent="-171450" algn="l" rtl="0">
              <a:spcBef>
                <a:spcPts val="0"/>
              </a:spcBef>
              <a:spcAft>
                <a:spcPts val="0"/>
              </a:spcAft>
              <a:buClr>
                <a:schemeClr val="dk1"/>
              </a:buClr>
              <a:buSzPts val="1200"/>
              <a:buFont typeface="Arial"/>
              <a:buChar char="•"/>
            </a:pPr>
            <a:r>
              <a:rPr lang="en-US"/>
              <a:t>Robust community input has laid the foundation for this plan, we have heard from over 4,000 residents throughout our engagement, their voices are reflected through our choices for actions and how we prioritized the core benefits of climate action like air quality and green jobs. </a:t>
            </a:r>
          </a:p>
          <a:p>
            <a:pPr marL="171450" lvl="0" indent="-171450" algn="l" rtl="0">
              <a:spcBef>
                <a:spcPts val="0"/>
              </a:spcBef>
              <a:spcAft>
                <a:spcPts val="0"/>
              </a:spcAft>
              <a:buClr>
                <a:schemeClr val="dk1"/>
              </a:buClr>
              <a:buSzPts val="1200"/>
              <a:buFont typeface="Arial"/>
              <a:buChar char="•"/>
            </a:pPr>
            <a:r>
              <a:rPr lang="en-US"/>
              <a:t>We used an assessment tool to analyze the feasibility &amp; potential for equitable impact of every action as well as how it would impact the daily lives of San Diegans. This works builds the foundation for implementation. </a:t>
            </a:r>
          </a:p>
          <a:p>
            <a:pPr marL="171450" lvl="0" indent="-171450" algn="l" rtl="0">
              <a:spcBef>
                <a:spcPts val="0"/>
              </a:spcBef>
              <a:spcAft>
                <a:spcPts val="0"/>
              </a:spcAft>
              <a:buClr>
                <a:schemeClr val="dk1"/>
              </a:buClr>
              <a:buSzPts val="1200"/>
              <a:buFont typeface="Arial"/>
              <a:buChar char="•"/>
            </a:pPr>
            <a:r>
              <a:rPr lang="en-US"/>
              <a:t>Lastly, this update to the CAP will maintain the CEQA streamlining process that has been a part of the City’s CAP since 2015. </a:t>
            </a:r>
          </a:p>
        </p:txBody>
      </p:sp>
      <p:sp>
        <p:nvSpPr>
          <p:cNvPr id="108" name="Google Shape;108;p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Challenges &amp; complexities with bike/ped conflict and tradeoffs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Important considerations for mobility moving forward: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Accessibility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safety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Equity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Partnership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Reducing congestion</a:t>
            </a:r>
          </a:p>
        </p:txBody>
      </p:sp>
      <p:sp>
        <p:nvSpPr>
          <p:cNvPr id="108" name="Google Shape;108;p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4221443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171450" lvl="0" indent="-171450" algn="l" rtl="0">
              <a:spcBef>
                <a:spcPts val="0"/>
              </a:spcBef>
              <a:spcAft>
                <a:spcPts val="0"/>
              </a:spcAft>
              <a:buClr>
                <a:schemeClr val="dk1"/>
              </a:buClr>
              <a:buSzPts val="1200"/>
              <a:buFont typeface="Arial"/>
              <a:buChar char="•"/>
            </a:pPr>
            <a:r>
              <a:rPr lang="en-US"/>
              <a:t>Our 2022 climate action plan sets a net zero greenhouse gas emissions goal for 2035. </a:t>
            </a:r>
          </a:p>
          <a:p>
            <a:pPr marL="171450" lvl="0" indent="-171450" algn="l" rtl="0">
              <a:spcBef>
                <a:spcPts val="0"/>
              </a:spcBef>
              <a:spcAft>
                <a:spcPts val="0"/>
              </a:spcAft>
              <a:buClr>
                <a:schemeClr val="dk1"/>
              </a:buClr>
              <a:buSzPts val="1200"/>
              <a:buFont typeface="Arial"/>
              <a:buChar char="•"/>
            </a:pPr>
            <a:r>
              <a:rPr lang="en-US"/>
              <a:t>We have also set an interim 2030 goal to achieve our fair share of reductions, solidifying the City’s commitment to joining the global effort to address climate change. </a:t>
            </a:r>
          </a:p>
          <a:p>
            <a:pPr marL="171450" lvl="0" indent="-171450" algn="l" rtl="0">
              <a:spcBef>
                <a:spcPts val="0"/>
              </a:spcBef>
              <a:spcAft>
                <a:spcPts val="0"/>
              </a:spcAft>
              <a:buClr>
                <a:schemeClr val="dk1"/>
              </a:buClr>
              <a:buSzPts val="1200"/>
              <a:buFont typeface="Arial"/>
              <a:buChar char="•"/>
            </a:pPr>
            <a:r>
              <a:rPr lang="en-US"/>
              <a:t>Robust community input has laid the foundation for this plan, we have heard from over 4,000 residents throughout our engagement, their voices are reflected through our choices for actions and how we prioritized the core benefits of climate action like air quality and green jobs. </a:t>
            </a:r>
          </a:p>
          <a:p>
            <a:pPr marL="171450" lvl="0" indent="-171450" algn="l" rtl="0">
              <a:spcBef>
                <a:spcPts val="0"/>
              </a:spcBef>
              <a:spcAft>
                <a:spcPts val="0"/>
              </a:spcAft>
              <a:buClr>
                <a:schemeClr val="dk1"/>
              </a:buClr>
              <a:buSzPts val="1200"/>
              <a:buFont typeface="Arial"/>
              <a:buChar char="•"/>
            </a:pPr>
            <a:r>
              <a:rPr lang="en-US"/>
              <a:t>We used an assessment tool to analyze the feasibility &amp; potential for equitable impact of every action as well as how it would impact the daily lives of San Diegans. This works builds the foundation for implementation. </a:t>
            </a:r>
          </a:p>
          <a:p>
            <a:pPr marL="171450" lvl="0" indent="-171450" algn="l" rtl="0">
              <a:spcBef>
                <a:spcPts val="0"/>
              </a:spcBef>
              <a:spcAft>
                <a:spcPts val="0"/>
              </a:spcAft>
              <a:buClr>
                <a:schemeClr val="dk1"/>
              </a:buClr>
              <a:buSzPts val="1200"/>
              <a:buFont typeface="Arial"/>
              <a:buChar char="•"/>
            </a:pPr>
            <a:r>
              <a:rPr lang="en-US"/>
              <a:t>Lastly, this update to the CAP will maintain the CEQA streamlining process that has been a part of the City’s CAP since 2015. </a:t>
            </a:r>
          </a:p>
        </p:txBody>
      </p:sp>
      <p:sp>
        <p:nvSpPr>
          <p:cNvPr id="108" name="Google Shape;108;p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3190563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171450" marR="0" lvl="0" indent="-171450" algn="l" defTabSz="914400" rtl="0" eaLnBrk="1" fontAlgn="auto" latinLnBrk="0" hangingPunct="1">
              <a:lnSpc>
                <a:spcPct val="100000"/>
              </a:lnSpc>
              <a:spcBef>
                <a:spcPts val="0"/>
              </a:spcBef>
              <a:spcAft>
                <a:spcPts val="0"/>
              </a:spcAft>
              <a:buClr>
                <a:schemeClr val="dk1"/>
              </a:buClr>
              <a:buSzPts val="1200"/>
              <a:buFont typeface="Arial"/>
              <a:buChar char="•"/>
              <a:tabLst/>
              <a:defRPr/>
            </a:pPr>
            <a:r>
              <a:rPr lang="en-US" sz="1200" kern="1200" dirty="0">
                <a:solidFill>
                  <a:schemeClr val="tx1"/>
                </a:solidFill>
                <a:effectLst/>
                <a:latin typeface="+mn-lt"/>
                <a:ea typeface="+mn-ea"/>
                <a:cs typeface="+mn-cs"/>
              </a:rPr>
              <a:t>utility in regulations and process (public input &amp; market sounding on feasibility)</a:t>
            </a:r>
          </a:p>
          <a:p>
            <a:pPr marL="171450" lvl="0" indent="-171450" algn="l" rtl="0">
              <a:spcBef>
                <a:spcPts val="0"/>
              </a:spcBef>
              <a:spcAft>
                <a:spcPts val="0"/>
              </a:spcAft>
              <a:buClr>
                <a:schemeClr val="dk1"/>
              </a:buClr>
              <a:buSzPts val="1200"/>
              <a:buFont typeface="Arial"/>
              <a:buChar char="•"/>
            </a:pPr>
            <a:endParaRPr lang="en-US" dirty="0"/>
          </a:p>
        </p:txBody>
      </p:sp>
      <p:sp>
        <p:nvSpPr>
          <p:cNvPr id="108" name="Google Shape;108;p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4262062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r>
              <a:rPr lang="en-US" sz="1200" b="1" u="sng" kern="1200" dirty="0">
                <a:solidFill>
                  <a:schemeClr val="tx1"/>
                </a:solidFill>
                <a:effectLst/>
                <a:latin typeface="+mn-lt"/>
                <a:ea typeface="+mn-ea"/>
                <a:cs typeface="+mn-cs"/>
              </a:rPr>
              <a:t>SMD Data for the period of August 1</a:t>
            </a:r>
            <a:r>
              <a:rPr lang="en-US" sz="1200" b="1" u="sng" kern="1200" baseline="30000" dirty="0">
                <a:solidFill>
                  <a:schemeClr val="tx1"/>
                </a:solidFill>
                <a:effectLst/>
                <a:latin typeface="+mn-lt"/>
                <a:ea typeface="+mn-ea"/>
                <a:cs typeface="+mn-cs"/>
              </a:rPr>
              <a:t>st</a:t>
            </a:r>
            <a:r>
              <a:rPr lang="en-US" sz="1200" b="1" u="sng" kern="1200" dirty="0">
                <a:solidFill>
                  <a:schemeClr val="tx1"/>
                </a:solidFill>
                <a:effectLst/>
                <a:latin typeface="+mn-lt"/>
                <a:ea typeface="+mn-ea"/>
                <a:cs typeface="+mn-cs"/>
              </a:rPr>
              <a:t> 2022 to December 31</a:t>
            </a:r>
            <a:r>
              <a:rPr lang="en-US" sz="1200" b="1" u="sng" kern="1200" baseline="30000" dirty="0">
                <a:solidFill>
                  <a:schemeClr val="tx1"/>
                </a:solidFill>
                <a:effectLst/>
                <a:latin typeface="+mn-lt"/>
                <a:ea typeface="+mn-ea"/>
                <a:cs typeface="+mn-cs"/>
              </a:rPr>
              <a:t>st</a:t>
            </a:r>
            <a:r>
              <a:rPr lang="en-US" sz="1200" b="1" u="sng" kern="1200" dirty="0">
                <a:solidFill>
                  <a:schemeClr val="tx1"/>
                </a:solidFill>
                <a:effectLst/>
                <a:latin typeface="+mn-lt"/>
                <a:ea typeface="+mn-ea"/>
                <a:cs typeface="+mn-cs"/>
              </a:rPr>
              <a:t> 2022 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Trips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371,520 </a:t>
            </a:r>
          </a:p>
          <a:p>
            <a:r>
              <a:rPr lang="en-US" sz="1200" b="1" kern="1200" dirty="0">
                <a:solidFill>
                  <a:schemeClr val="tx1"/>
                </a:solidFill>
                <a:effectLst/>
                <a:latin typeface="+mn-lt"/>
                <a:ea typeface="+mn-ea"/>
                <a:cs typeface="+mn-cs"/>
              </a:rPr>
              <a:t>Total Trips Distance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343,900 mi </a:t>
            </a:r>
          </a:p>
          <a:p>
            <a:r>
              <a:rPr lang="en-US" sz="1200" b="1" kern="1200" dirty="0">
                <a:solidFill>
                  <a:schemeClr val="tx1"/>
                </a:solidFill>
                <a:effectLst/>
                <a:latin typeface="+mn-lt"/>
                <a:ea typeface="+mn-ea"/>
                <a:cs typeface="+mn-cs"/>
              </a:rPr>
              <a:t>Total Trips Duration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4,393,028 mins </a:t>
            </a:r>
          </a:p>
          <a:p>
            <a:r>
              <a:rPr lang="en-US" sz="1200" b="1" kern="1200" dirty="0">
                <a:solidFill>
                  <a:schemeClr val="tx1"/>
                </a:solidFill>
                <a:effectLst/>
                <a:latin typeface="+mn-lt"/>
                <a:ea typeface="+mn-ea"/>
                <a:cs typeface="+mn-cs"/>
              </a:rPr>
              <a:t>Avg Trip Distance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1.05 mi </a:t>
            </a:r>
          </a:p>
          <a:p>
            <a:r>
              <a:rPr lang="en-US" sz="1200" b="1" kern="1200" dirty="0">
                <a:solidFill>
                  <a:schemeClr val="tx1"/>
                </a:solidFill>
                <a:effectLst/>
                <a:latin typeface="+mn-lt"/>
                <a:ea typeface="+mn-ea"/>
                <a:cs typeface="+mn-cs"/>
              </a:rPr>
              <a:t>Avg Trip Duration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13 mins 20 secs </a:t>
            </a:r>
          </a:p>
          <a:p>
            <a:r>
              <a:rPr lang="en-US" sz="1200" b="1" kern="1200" dirty="0">
                <a:solidFill>
                  <a:schemeClr val="tx1"/>
                </a:solidFill>
                <a:effectLst/>
                <a:latin typeface="+mn-lt"/>
                <a:ea typeface="+mn-ea"/>
                <a:cs typeface="+mn-cs"/>
              </a:rPr>
              <a:t>CO2 Savings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22,025 - 30,285 t-CO2eq </a:t>
            </a:r>
          </a:p>
          <a:p>
            <a:pPr marL="171450" lvl="0" indent="-171450" algn="l" rtl="0">
              <a:spcBef>
                <a:spcPts val="0"/>
              </a:spcBef>
              <a:spcAft>
                <a:spcPts val="0"/>
              </a:spcAft>
              <a:buClr>
                <a:schemeClr val="dk1"/>
              </a:buClr>
              <a:buSzPts val="1200"/>
              <a:buFont typeface="Arial"/>
              <a:buChar char="•"/>
            </a:pPr>
            <a:endParaRPr lang="en-US" dirty="0"/>
          </a:p>
        </p:txBody>
      </p:sp>
      <p:sp>
        <p:nvSpPr>
          <p:cNvPr id="108" name="Google Shape;108;p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1459997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r>
              <a:rPr lang="en-US" sz="1200" b="1" u="sng" kern="1200" dirty="0">
                <a:solidFill>
                  <a:schemeClr val="tx1"/>
                </a:solidFill>
                <a:effectLst/>
                <a:latin typeface="+mn-lt"/>
                <a:ea typeface="+mn-ea"/>
                <a:cs typeface="+mn-cs"/>
              </a:rPr>
              <a:t>SMD Data for the period of August 1</a:t>
            </a:r>
            <a:r>
              <a:rPr lang="en-US" sz="1200" b="1" u="sng" kern="1200" baseline="30000" dirty="0">
                <a:solidFill>
                  <a:schemeClr val="tx1"/>
                </a:solidFill>
                <a:effectLst/>
                <a:latin typeface="+mn-lt"/>
                <a:ea typeface="+mn-ea"/>
                <a:cs typeface="+mn-cs"/>
              </a:rPr>
              <a:t>st</a:t>
            </a:r>
            <a:r>
              <a:rPr lang="en-US" sz="1200" b="1" u="sng" kern="1200" dirty="0">
                <a:solidFill>
                  <a:schemeClr val="tx1"/>
                </a:solidFill>
                <a:effectLst/>
                <a:latin typeface="+mn-lt"/>
                <a:ea typeface="+mn-ea"/>
                <a:cs typeface="+mn-cs"/>
              </a:rPr>
              <a:t> 2022 to December 31</a:t>
            </a:r>
            <a:r>
              <a:rPr lang="en-US" sz="1200" b="1" u="sng" kern="1200" baseline="30000" dirty="0">
                <a:solidFill>
                  <a:schemeClr val="tx1"/>
                </a:solidFill>
                <a:effectLst/>
                <a:latin typeface="+mn-lt"/>
                <a:ea typeface="+mn-ea"/>
                <a:cs typeface="+mn-cs"/>
              </a:rPr>
              <a:t>st</a:t>
            </a:r>
            <a:r>
              <a:rPr lang="en-US" sz="1200" b="1" u="sng" kern="1200" dirty="0">
                <a:solidFill>
                  <a:schemeClr val="tx1"/>
                </a:solidFill>
                <a:effectLst/>
                <a:latin typeface="+mn-lt"/>
                <a:ea typeface="+mn-ea"/>
                <a:cs typeface="+mn-cs"/>
              </a:rPr>
              <a:t> 2022 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Trips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371,520 </a:t>
            </a:r>
          </a:p>
          <a:p>
            <a:r>
              <a:rPr lang="en-US" sz="1200" b="1" kern="1200" dirty="0">
                <a:solidFill>
                  <a:schemeClr val="tx1"/>
                </a:solidFill>
                <a:effectLst/>
                <a:latin typeface="+mn-lt"/>
                <a:ea typeface="+mn-ea"/>
                <a:cs typeface="+mn-cs"/>
              </a:rPr>
              <a:t>Total Trips Distance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343,900 mi </a:t>
            </a:r>
          </a:p>
          <a:p>
            <a:r>
              <a:rPr lang="en-US" sz="1200" b="1" kern="1200" dirty="0">
                <a:solidFill>
                  <a:schemeClr val="tx1"/>
                </a:solidFill>
                <a:effectLst/>
                <a:latin typeface="+mn-lt"/>
                <a:ea typeface="+mn-ea"/>
                <a:cs typeface="+mn-cs"/>
              </a:rPr>
              <a:t>Total Trips Duration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4,393,028 mins </a:t>
            </a:r>
          </a:p>
          <a:p>
            <a:r>
              <a:rPr lang="en-US" sz="1200" b="1" kern="1200" dirty="0">
                <a:solidFill>
                  <a:schemeClr val="tx1"/>
                </a:solidFill>
                <a:effectLst/>
                <a:latin typeface="+mn-lt"/>
                <a:ea typeface="+mn-ea"/>
                <a:cs typeface="+mn-cs"/>
              </a:rPr>
              <a:t>Avg Trip Distance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1.05 mi </a:t>
            </a:r>
          </a:p>
          <a:p>
            <a:r>
              <a:rPr lang="en-US" sz="1200" b="1" kern="1200" dirty="0">
                <a:solidFill>
                  <a:schemeClr val="tx1"/>
                </a:solidFill>
                <a:effectLst/>
                <a:latin typeface="+mn-lt"/>
                <a:ea typeface="+mn-ea"/>
                <a:cs typeface="+mn-cs"/>
              </a:rPr>
              <a:t>Avg Trip Duration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13 mins 20 secs </a:t>
            </a:r>
          </a:p>
          <a:p>
            <a:r>
              <a:rPr lang="en-US" sz="1200" b="1" kern="1200" dirty="0">
                <a:solidFill>
                  <a:schemeClr val="tx1"/>
                </a:solidFill>
                <a:effectLst/>
                <a:latin typeface="+mn-lt"/>
                <a:ea typeface="+mn-ea"/>
                <a:cs typeface="+mn-cs"/>
              </a:rPr>
              <a:t>CO2 Savings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22,025 - 30,285 t-CO2eq </a:t>
            </a:r>
          </a:p>
          <a:p>
            <a:pPr marL="171450" lvl="0" indent="-171450" algn="l" rtl="0">
              <a:spcBef>
                <a:spcPts val="0"/>
              </a:spcBef>
              <a:spcAft>
                <a:spcPts val="0"/>
              </a:spcAft>
              <a:buClr>
                <a:schemeClr val="dk1"/>
              </a:buClr>
              <a:buSzPts val="1200"/>
              <a:buFont typeface="Arial"/>
              <a:buChar char="•"/>
            </a:pPr>
            <a:endParaRPr lang="en-US" dirty="0"/>
          </a:p>
        </p:txBody>
      </p:sp>
      <p:sp>
        <p:nvSpPr>
          <p:cNvPr id="108" name="Google Shape;108;p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2994496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171450" lvl="0" indent="-171450" algn="l" rtl="0">
              <a:spcBef>
                <a:spcPts val="0"/>
              </a:spcBef>
              <a:spcAft>
                <a:spcPts val="0"/>
              </a:spcAft>
              <a:buClr>
                <a:schemeClr val="dk1"/>
              </a:buClr>
              <a:buSzPts val="1200"/>
              <a:buFont typeface="Arial"/>
              <a:buChar char="•"/>
            </a:pPr>
            <a:r>
              <a:rPr lang="en-US"/>
              <a:t>Our 2022 climate action plan sets a net zero greenhouse gas emissions goal for 2035. </a:t>
            </a:r>
          </a:p>
          <a:p>
            <a:pPr marL="171450" lvl="0" indent="-171450" algn="l" rtl="0">
              <a:spcBef>
                <a:spcPts val="0"/>
              </a:spcBef>
              <a:spcAft>
                <a:spcPts val="0"/>
              </a:spcAft>
              <a:buClr>
                <a:schemeClr val="dk1"/>
              </a:buClr>
              <a:buSzPts val="1200"/>
              <a:buFont typeface="Arial"/>
              <a:buChar char="•"/>
            </a:pPr>
            <a:r>
              <a:rPr lang="en-US"/>
              <a:t>We have also set an interim 2030 goal to achieve our fair share of reductions, solidifying the City’s commitment to joining the global effort to address climate change. </a:t>
            </a:r>
          </a:p>
          <a:p>
            <a:pPr marL="171450" lvl="0" indent="-171450" algn="l" rtl="0">
              <a:spcBef>
                <a:spcPts val="0"/>
              </a:spcBef>
              <a:spcAft>
                <a:spcPts val="0"/>
              </a:spcAft>
              <a:buClr>
                <a:schemeClr val="dk1"/>
              </a:buClr>
              <a:buSzPts val="1200"/>
              <a:buFont typeface="Arial"/>
              <a:buChar char="•"/>
            </a:pPr>
            <a:r>
              <a:rPr lang="en-US"/>
              <a:t>Robust community input has laid the foundation for this plan, we have heard from over 4,000 residents throughout our engagement, their voices are reflected through our choices for actions and how we prioritized the core benefits of climate action like air quality and green jobs. </a:t>
            </a:r>
          </a:p>
          <a:p>
            <a:pPr marL="171450" lvl="0" indent="-171450" algn="l" rtl="0">
              <a:spcBef>
                <a:spcPts val="0"/>
              </a:spcBef>
              <a:spcAft>
                <a:spcPts val="0"/>
              </a:spcAft>
              <a:buClr>
                <a:schemeClr val="dk1"/>
              </a:buClr>
              <a:buSzPts val="1200"/>
              <a:buFont typeface="Arial"/>
              <a:buChar char="•"/>
            </a:pPr>
            <a:r>
              <a:rPr lang="en-US"/>
              <a:t>We used an assessment tool to analyze the feasibility &amp; potential for equitable impact of every action as well as how it would impact the daily lives of San Diegans. This works builds the foundation for implementation. </a:t>
            </a:r>
          </a:p>
          <a:p>
            <a:pPr marL="171450" lvl="0" indent="-171450" algn="l" rtl="0">
              <a:spcBef>
                <a:spcPts val="0"/>
              </a:spcBef>
              <a:spcAft>
                <a:spcPts val="0"/>
              </a:spcAft>
              <a:buClr>
                <a:schemeClr val="dk1"/>
              </a:buClr>
              <a:buSzPts val="1200"/>
              <a:buFont typeface="Arial"/>
              <a:buChar char="•"/>
            </a:pPr>
            <a:r>
              <a:rPr lang="en-US"/>
              <a:t>Lastly, this update to the CAP will maintain the CEQA streamlining process that has been a part of the City’s CAP since 2015. </a:t>
            </a:r>
          </a:p>
        </p:txBody>
      </p:sp>
      <p:sp>
        <p:nvSpPr>
          <p:cNvPr id="108" name="Google Shape;108;p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3646590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lvl="1">
              <a:lnSpc>
                <a:spcPct val="120000"/>
              </a:lnSpc>
            </a:pPr>
            <a:r>
              <a:rPr lang="en-US" sz="2760" dirty="0"/>
              <a:t>Safety </a:t>
            </a:r>
          </a:p>
          <a:p>
            <a:pPr lvl="1">
              <a:lnSpc>
                <a:spcPct val="120000"/>
              </a:lnSpc>
            </a:pPr>
            <a:r>
              <a:rPr lang="en-US" sz="2760" dirty="0"/>
              <a:t>Access – first/last mile</a:t>
            </a:r>
          </a:p>
          <a:p>
            <a:pPr lvl="1">
              <a:lnSpc>
                <a:spcPct val="120000"/>
              </a:lnSpc>
            </a:pPr>
            <a:r>
              <a:rPr lang="en-US" sz="2760" dirty="0"/>
              <a:t>Mode shift – trip information</a:t>
            </a:r>
          </a:p>
          <a:p>
            <a:pPr lvl="1">
              <a:lnSpc>
                <a:spcPct val="120000"/>
              </a:lnSpc>
            </a:pPr>
            <a:r>
              <a:rPr lang="en-US" sz="2760" dirty="0"/>
              <a:t>Infrastructure – maximizing ROW space</a:t>
            </a:r>
          </a:p>
          <a:p>
            <a:pPr lvl="1">
              <a:lnSpc>
                <a:spcPct val="120000"/>
              </a:lnSpc>
            </a:pPr>
            <a:r>
              <a:rPr lang="en-US" sz="2760" dirty="0"/>
              <a:t>Partnership – public, private</a:t>
            </a:r>
          </a:p>
          <a:p>
            <a:pPr marL="171450" lvl="0" indent="-171450" algn="l" rtl="0">
              <a:spcBef>
                <a:spcPts val="0"/>
              </a:spcBef>
              <a:spcAft>
                <a:spcPts val="0"/>
              </a:spcAft>
              <a:buClr>
                <a:schemeClr val="dk1"/>
              </a:buClr>
              <a:buSzPts val="1200"/>
              <a:buFont typeface="Arial"/>
              <a:buChar char="•"/>
            </a:pPr>
            <a:endParaRPr lang="en-US" dirty="0"/>
          </a:p>
        </p:txBody>
      </p:sp>
      <p:sp>
        <p:nvSpPr>
          <p:cNvPr id="108" name="Google Shape;108;p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3884012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27200" y="1272011"/>
            <a:ext cx="10363200" cy="2705947"/>
          </a:xfrm>
        </p:spPr>
        <p:txBody>
          <a:bodyPr anchor="b"/>
          <a:lstStyle>
            <a:lvl1pPr algn="ctr">
              <a:defRPr sz="6800"/>
            </a:lvl1pPr>
          </a:lstStyle>
          <a:p>
            <a:r>
              <a:rPr lang="en-US"/>
              <a:t>Click to edit Master title style</a:t>
            </a:r>
            <a:endParaRPr lang="en-US" dirty="0"/>
          </a:p>
        </p:txBody>
      </p:sp>
      <p:sp>
        <p:nvSpPr>
          <p:cNvPr id="3" name="Subtitle 2"/>
          <p:cNvSpPr>
            <a:spLocks noGrp="1"/>
          </p:cNvSpPr>
          <p:nvPr>
            <p:ph type="subTitle" idx="1"/>
          </p:nvPr>
        </p:nvSpPr>
        <p:spPr>
          <a:xfrm>
            <a:off x="1727200" y="4082310"/>
            <a:ext cx="10363200" cy="1876530"/>
          </a:xfrm>
        </p:spPr>
        <p:txBody>
          <a:bodyPr/>
          <a:lstStyle>
            <a:lvl1pPr marL="0" indent="0" algn="ctr">
              <a:buNone/>
              <a:defRPr sz="2720"/>
            </a:lvl1pPr>
            <a:lvl2pPr marL="518145" indent="0" algn="ctr">
              <a:buNone/>
              <a:defRPr sz="2267"/>
            </a:lvl2pPr>
            <a:lvl3pPr marL="1036290" indent="0" algn="ctr">
              <a:buNone/>
              <a:defRPr sz="2040"/>
            </a:lvl3pPr>
            <a:lvl4pPr marL="1554434" indent="0" algn="ctr">
              <a:buNone/>
              <a:defRPr sz="1813"/>
            </a:lvl4pPr>
            <a:lvl5pPr marL="2072579" indent="0" algn="ctr">
              <a:buNone/>
              <a:defRPr sz="1813"/>
            </a:lvl5pPr>
            <a:lvl6pPr marL="2590724" indent="0" algn="ctr">
              <a:buNone/>
              <a:defRPr sz="1813"/>
            </a:lvl6pPr>
            <a:lvl7pPr marL="3108869" indent="0" algn="ctr">
              <a:buNone/>
              <a:defRPr sz="1813"/>
            </a:lvl7pPr>
            <a:lvl8pPr marL="3627013" indent="0" algn="ctr">
              <a:buNone/>
              <a:defRPr sz="1813"/>
            </a:lvl8pPr>
            <a:lvl9pPr marL="4145158" indent="0" algn="ctr">
              <a:buNone/>
              <a:defRPr sz="181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468D38-7081-47D1-9A76-D93F2A79BEBB}" type="datetimeFigureOut">
              <a:rPr lang="en-US" smtClean="0"/>
              <a:t>1/20/2023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FCBB43-4EE7-4AE0-A011-CC9052827149}" type="slidenum">
              <a:rPr lang="en-US" smtClean="0"/>
              <a:t>‹#›</a:t>
            </a:fld>
            <a:endParaRPr lang="en-US" dirty="0"/>
          </a:p>
        </p:txBody>
      </p:sp>
    </p:spTree>
    <p:extLst>
      <p:ext uri="{BB962C8B-B14F-4D97-AF65-F5344CB8AC3E}">
        <p14:creationId xmlns:p14="http://schemas.microsoft.com/office/powerpoint/2010/main" val="46194902"/>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468D38-7081-47D1-9A76-D93F2A79BEBB}" type="datetimeFigureOut">
              <a:rPr lang="en-US" smtClean="0"/>
              <a:t>1/20/2023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FCBB43-4EE7-4AE0-A011-CC9052827149}" type="slidenum">
              <a:rPr lang="en-US" smtClean="0"/>
              <a:t>‹#›</a:t>
            </a:fld>
            <a:endParaRPr lang="en-US" dirty="0"/>
          </a:p>
        </p:txBody>
      </p:sp>
    </p:spTree>
    <p:extLst>
      <p:ext uri="{BB962C8B-B14F-4D97-AF65-F5344CB8AC3E}">
        <p14:creationId xmlns:p14="http://schemas.microsoft.com/office/powerpoint/2010/main" val="3748542190"/>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88220" y="413808"/>
            <a:ext cx="2979420"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49960" y="413808"/>
            <a:ext cx="8765540"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468D38-7081-47D1-9A76-D93F2A79BEBB}" type="datetimeFigureOut">
              <a:rPr lang="en-US" smtClean="0"/>
              <a:t>1/20/2023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FCBB43-4EE7-4AE0-A011-CC9052827149}" type="slidenum">
              <a:rPr lang="en-US" smtClean="0"/>
              <a:t>‹#›</a:t>
            </a:fld>
            <a:endParaRPr lang="en-US" dirty="0"/>
          </a:p>
        </p:txBody>
      </p:sp>
    </p:spTree>
    <p:extLst>
      <p:ext uri="{BB962C8B-B14F-4D97-AF65-F5344CB8AC3E}">
        <p14:creationId xmlns:p14="http://schemas.microsoft.com/office/powerpoint/2010/main" val="2669697711"/>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7"/>
          <p:cNvSpPr txBox="1">
            <a:spLocks noGrp="1"/>
          </p:cNvSpPr>
          <p:nvPr>
            <p:ph type="ctrTitle"/>
          </p:nvPr>
        </p:nvSpPr>
        <p:spPr>
          <a:xfrm>
            <a:off x="1727200" y="1272011"/>
            <a:ext cx="10363200" cy="270594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7"/>
          <p:cNvSpPr txBox="1">
            <a:spLocks noGrp="1"/>
          </p:cNvSpPr>
          <p:nvPr>
            <p:ph type="subTitle" idx="1"/>
          </p:nvPr>
        </p:nvSpPr>
        <p:spPr>
          <a:xfrm>
            <a:off x="1727200" y="4082310"/>
            <a:ext cx="10363200" cy="187653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133"/>
              </a:spcBef>
              <a:spcAft>
                <a:spcPts val="0"/>
              </a:spcAft>
              <a:buClr>
                <a:schemeClr val="dk1"/>
              </a:buClr>
              <a:buSzPts val="2400"/>
              <a:buNone/>
              <a:defRPr sz="2720"/>
            </a:lvl1pPr>
            <a:lvl2pPr lvl="1" algn="ctr">
              <a:lnSpc>
                <a:spcPct val="90000"/>
              </a:lnSpc>
              <a:spcBef>
                <a:spcPts val="567"/>
              </a:spcBef>
              <a:spcAft>
                <a:spcPts val="0"/>
              </a:spcAft>
              <a:buClr>
                <a:schemeClr val="dk1"/>
              </a:buClr>
              <a:buSzPts val="2000"/>
              <a:buNone/>
              <a:defRPr sz="2267"/>
            </a:lvl2pPr>
            <a:lvl3pPr lvl="2" algn="ctr">
              <a:lnSpc>
                <a:spcPct val="90000"/>
              </a:lnSpc>
              <a:spcBef>
                <a:spcPts val="567"/>
              </a:spcBef>
              <a:spcAft>
                <a:spcPts val="0"/>
              </a:spcAft>
              <a:buClr>
                <a:schemeClr val="dk1"/>
              </a:buClr>
              <a:buSzPts val="1800"/>
              <a:buNone/>
              <a:defRPr sz="2040"/>
            </a:lvl3pPr>
            <a:lvl4pPr lvl="3" algn="ctr">
              <a:lnSpc>
                <a:spcPct val="90000"/>
              </a:lnSpc>
              <a:spcBef>
                <a:spcPts val="567"/>
              </a:spcBef>
              <a:spcAft>
                <a:spcPts val="0"/>
              </a:spcAft>
              <a:buClr>
                <a:schemeClr val="dk1"/>
              </a:buClr>
              <a:buSzPts val="1600"/>
              <a:buNone/>
              <a:defRPr sz="1813"/>
            </a:lvl4pPr>
            <a:lvl5pPr lvl="4" algn="ctr">
              <a:lnSpc>
                <a:spcPct val="90000"/>
              </a:lnSpc>
              <a:spcBef>
                <a:spcPts val="567"/>
              </a:spcBef>
              <a:spcAft>
                <a:spcPts val="0"/>
              </a:spcAft>
              <a:buClr>
                <a:schemeClr val="dk1"/>
              </a:buClr>
              <a:buSzPts val="1600"/>
              <a:buNone/>
              <a:defRPr sz="1813"/>
            </a:lvl5pPr>
            <a:lvl6pPr lvl="5" algn="ctr">
              <a:lnSpc>
                <a:spcPct val="90000"/>
              </a:lnSpc>
              <a:spcBef>
                <a:spcPts val="567"/>
              </a:spcBef>
              <a:spcAft>
                <a:spcPts val="0"/>
              </a:spcAft>
              <a:buClr>
                <a:schemeClr val="dk1"/>
              </a:buClr>
              <a:buSzPts val="1600"/>
              <a:buNone/>
              <a:defRPr sz="1813"/>
            </a:lvl6pPr>
            <a:lvl7pPr lvl="6" algn="ctr">
              <a:lnSpc>
                <a:spcPct val="90000"/>
              </a:lnSpc>
              <a:spcBef>
                <a:spcPts val="567"/>
              </a:spcBef>
              <a:spcAft>
                <a:spcPts val="0"/>
              </a:spcAft>
              <a:buClr>
                <a:schemeClr val="dk1"/>
              </a:buClr>
              <a:buSzPts val="1600"/>
              <a:buNone/>
              <a:defRPr sz="1813"/>
            </a:lvl7pPr>
            <a:lvl8pPr lvl="7" algn="ctr">
              <a:lnSpc>
                <a:spcPct val="90000"/>
              </a:lnSpc>
              <a:spcBef>
                <a:spcPts val="567"/>
              </a:spcBef>
              <a:spcAft>
                <a:spcPts val="0"/>
              </a:spcAft>
              <a:buClr>
                <a:schemeClr val="dk1"/>
              </a:buClr>
              <a:buSzPts val="1600"/>
              <a:buNone/>
              <a:defRPr sz="1813"/>
            </a:lvl8pPr>
            <a:lvl9pPr lvl="8" algn="ctr">
              <a:lnSpc>
                <a:spcPct val="90000"/>
              </a:lnSpc>
              <a:spcBef>
                <a:spcPts val="567"/>
              </a:spcBef>
              <a:spcAft>
                <a:spcPts val="0"/>
              </a:spcAft>
              <a:buClr>
                <a:schemeClr val="dk1"/>
              </a:buClr>
              <a:buSzPts val="1600"/>
              <a:buNone/>
              <a:defRPr sz="1813"/>
            </a:lvl9pPr>
          </a:lstStyle>
          <a:p>
            <a:endParaRPr/>
          </a:p>
        </p:txBody>
      </p:sp>
      <p:sp>
        <p:nvSpPr>
          <p:cNvPr id="18" name="Google Shape;18;p27"/>
          <p:cNvSpPr txBox="1">
            <a:spLocks noGrp="1"/>
          </p:cNvSpPr>
          <p:nvPr>
            <p:ph type="dt" idx="10"/>
          </p:nvPr>
        </p:nvSpPr>
        <p:spPr>
          <a:xfrm>
            <a:off x="949960" y="7203864"/>
            <a:ext cx="3108960" cy="41380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7"/>
          <p:cNvSpPr txBox="1">
            <a:spLocks noGrp="1"/>
          </p:cNvSpPr>
          <p:nvPr>
            <p:ph type="ftr" idx="11"/>
          </p:nvPr>
        </p:nvSpPr>
        <p:spPr>
          <a:xfrm>
            <a:off x="4577080" y="7203864"/>
            <a:ext cx="4663440" cy="41380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7"/>
          <p:cNvSpPr txBox="1">
            <a:spLocks noGrp="1"/>
          </p:cNvSpPr>
          <p:nvPr>
            <p:ph type="sldNum" idx="12"/>
          </p:nvPr>
        </p:nvSpPr>
        <p:spPr>
          <a:xfrm>
            <a:off x="9758680" y="7203864"/>
            <a:ext cx="3108960" cy="41380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1912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8"/>
          <p:cNvSpPr txBox="1">
            <a:spLocks noGrp="1"/>
          </p:cNvSpPr>
          <p:nvPr>
            <p:ph type="title"/>
          </p:nvPr>
        </p:nvSpPr>
        <p:spPr>
          <a:xfrm>
            <a:off x="949960" y="413809"/>
            <a:ext cx="11917680" cy="150230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8"/>
          <p:cNvSpPr txBox="1">
            <a:spLocks noGrp="1"/>
          </p:cNvSpPr>
          <p:nvPr>
            <p:ph type="body" idx="1"/>
          </p:nvPr>
        </p:nvSpPr>
        <p:spPr>
          <a:xfrm>
            <a:off x="949960" y="2069042"/>
            <a:ext cx="11917680" cy="4931516"/>
          </a:xfrm>
          <a:prstGeom prst="rect">
            <a:avLst/>
          </a:prstGeom>
          <a:noFill/>
          <a:ln>
            <a:noFill/>
          </a:ln>
        </p:spPr>
        <p:txBody>
          <a:bodyPr spcFirstLastPara="1" wrap="square" lIns="91425" tIns="45700" rIns="91425" bIns="45700" anchor="t" anchorCtr="0">
            <a:normAutofit/>
          </a:bodyPr>
          <a:lstStyle>
            <a:lvl1pPr marL="518145" lvl="0" indent="-388609" algn="l">
              <a:lnSpc>
                <a:spcPct val="90000"/>
              </a:lnSpc>
              <a:spcBef>
                <a:spcPts val="1133"/>
              </a:spcBef>
              <a:spcAft>
                <a:spcPts val="0"/>
              </a:spcAft>
              <a:buClr>
                <a:schemeClr val="dk1"/>
              </a:buClr>
              <a:buSzPts val="1800"/>
              <a:buChar char="•"/>
              <a:defRPr/>
            </a:lvl1pPr>
            <a:lvl2pPr marL="1036290" lvl="1" indent="-388609" algn="l">
              <a:lnSpc>
                <a:spcPct val="90000"/>
              </a:lnSpc>
              <a:spcBef>
                <a:spcPts val="567"/>
              </a:spcBef>
              <a:spcAft>
                <a:spcPts val="0"/>
              </a:spcAft>
              <a:buClr>
                <a:schemeClr val="dk1"/>
              </a:buClr>
              <a:buSzPts val="1800"/>
              <a:buChar char="•"/>
              <a:defRPr/>
            </a:lvl2pPr>
            <a:lvl3pPr marL="1554434" lvl="2" indent="-388609" algn="l">
              <a:lnSpc>
                <a:spcPct val="90000"/>
              </a:lnSpc>
              <a:spcBef>
                <a:spcPts val="567"/>
              </a:spcBef>
              <a:spcAft>
                <a:spcPts val="0"/>
              </a:spcAft>
              <a:buClr>
                <a:schemeClr val="dk1"/>
              </a:buClr>
              <a:buSzPts val="1800"/>
              <a:buChar char="•"/>
              <a:defRPr/>
            </a:lvl3pPr>
            <a:lvl4pPr marL="2072579" lvl="3" indent="-388609" algn="l">
              <a:lnSpc>
                <a:spcPct val="90000"/>
              </a:lnSpc>
              <a:spcBef>
                <a:spcPts val="567"/>
              </a:spcBef>
              <a:spcAft>
                <a:spcPts val="0"/>
              </a:spcAft>
              <a:buClr>
                <a:schemeClr val="dk1"/>
              </a:buClr>
              <a:buSzPts val="1800"/>
              <a:buChar char="•"/>
              <a:defRPr/>
            </a:lvl4pPr>
            <a:lvl5pPr marL="2590724" lvl="4" indent="-388609" algn="l">
              <a:lnSpc>
                <a:spcPct val="90000"/>
              </a:lnSpc>
              <a:spcBef>
                <a:spcPts val="567"/>
              </a:spcBef>
              <a:spcAft>
                <a:spcPts val="0"/>
              </a:spcAft>
              <a:buClr>
                <a:schemeClr val="dk1"/>
              </a:buClr>
              <a:buSzPts val="1800"/>
              <a:buChar char="•"/>
              <a:defRPr/>
            </a:lvl5pPr>
            <a:lvl6pPr marL="3108869" lvl="5" indent="-388609" algn="l">
              <a:lnSpc>
                <a:spcPct val="90000"/>
              </a:lnSpc>
              <a:spcBef>
                <a:spcPts val="567"/>
              </a:spcBef>
              <a:spcAft>
                <a:spcPts val="0"/>
              </a:spcAft>
              <a:buClr>
                <a:schemeClr val="dk1"/>
              </a:buClr>
              <a:buSzPts val="1800"/>
              <a:buChar char="•"/>
              <a:defRPr/>
            </a:lvl6pPr>
            <a:lvl7pPr marL="3627013" lvl="6" indent="-388609" algn="l">
              <a:lnSpc>
                <a:spcPct val="90000"/>
              </a:lnSpc>
              <a:spcBef>
                <a:spcPts val="567"/>
              </a:spcBef>
              <a:spcAft>
                <a:spcPts val="0"/>
              </a:spcAft>
              <a:buClr>
                <a:schemeClr val="dk1"/>
              </a:buClr>
              <a:buSzPts val="1800"/>
              <a:buChar char="•"/>
              <a:defRPr/>
            </a:lvl7pPr>
            <a:lvl8pPr marL="4145158" lvl="7" indent="-388609" algn="l">
              <a:lnSpc>
                <a:spcPct val="90000"/>
              </a:lnSpc>
              <a:spcBef>
                <a:spcPts val="567"/>
              </a:spcBef>
              <a:spcAft>
                <a:spcPts val="0"/>
              </a:spcAft>
              <a:buClr>
                <a:schemeClr val="dk1"/>
              </a:buClr>
              <a:buSzPts val="1800"/>
              <a:buChar char="•"/>
              <a:defRPr/>
            </a:lvl8pPr>
            <a:lvl9pPr marL="4663303" lvl="8" indent="-388609" algn="l">
              <a:lnSpc>
                <a:spcPct val="90000"/>
              </a:lnSpc>
              <a:spcBef>
                <a:spcPts val="567"/>
              </a:spcBef>
              <a:spcAft>
                <a:spcPts val="0"/>
              </a:spcAft>
              <a:buClr>
                <a:schemeClr val="dk1"/>
              </a:buClr>
              <a:buSzPts val="1800"/>
              <a:buChar char="•"/>
              <a:defRPr/>
            </a:lvl9pPr>
          </a:lstStyle>
          <a:p>
            <a:endParaRPr/>
          </a:p>
        </p:txBody>
      </p:sp>
      <p:sp>
        <p:nvSpPr>
          <p:cNvPr id="24" name="Google Shape;24;p28"/>
          <p:cNvSpPr txBox="1">
            <a:spLocks noGrp="1"/>
          </p:cNvSpPr>
          <p:nvPr>
            <p:ph type="dt" idx="10"/>
          </p:nvPr>
        </p:nvSpPr>
        <p:spPr>
          <a:xfrm>
            <a:off x="949960" y="7203864"/>
            <a:ext cx="3108960" cy="41380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8"/>
          <p:cNvSpPr txBox="1">
            <a:spLocks noGrp="1"/>
          </p:cNvSpPr>
          <p:nvPr>
            <p:ph type="ftr" idx="11"/>
          </p:nvPr>
        </p:nvSpPr>
        <p:spPr>
          <a:xfrm>
            <a:off x="4577080" y="7203864"/>
            <a:ext cx="4663440" cy="41380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8"/>
          <p:cNvSpPr txBox="1">
            <a:spLocks noGrp="1"/>
          </p:cNvSpPr>
          <p:nvPr>
            <p:ph type="sldNum" idx="12"/>
          </p:nvPr>
        </p:nvSpPr>
        <p:spPr>
          <a:xfrm>
            <a:off x="9758680" y="7203864"/>
            <a:ext cx="3108960" cy="41380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22256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30"/>
          <p:cNvSpPr txBox="1">
            <a:spLocks noGrp="1"/>
          </p:cNvSpPr>
          <p:nvPr>
            <p:ph type="title"/>
          </p:nvPr>
        </p:nvSpPr>
        <p:spPr>
          <a:xfrm>
            <a:off x="942763" y="1937704"/>
            <a:ext cx="11917680" cy="323310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0"/>
          <p:cNvSpPr txBox="1">
            <a:spLocks noGrp="1"/>
          </p:cNvSpPr>
          <p:nvPr>
            <p:ph type="body" idx="1"/>
          </p:nvPr>
        </p:nvSpPr>
        <p:spPr>
          <a:xfrm>
            <a:off x="942763" y="5201392"/>
            <a:ext cx="11917680" cy="1700212"/>
          </a:xfrm>
          <a:prstGeom prst="rect">
            <a:avLst/>
          </a:prstGeom>
          <a:noFill/>
          <a:ln>
            <a:noFill/>
          </a:ln>
        </p:spPr>
        <p:txBody>
          <a:bodyPr spcFirstLastPara="1" wrap="square" lIns="91425" tIns="45700" rIns="91425" bIns="45700" anchor="t" anchorCtr="0">
            <a:normAutofit/>
          </a:bodyPr>
          <a:lstStyle>
            <a:lvl1pPr marL="518145" lvl="0" indent="-259072" algn="l">
              <a:lnSpc>
                <a:spcPct val="90000"/>
              </a:lnSpc>
              <a:spcBef>
                <a:spcPts val="1133"/>
              </a:spcBef>
              <a:spcAft>
                <a:spcPts val="0"/>
              </a:spcAft>
              <a:buClr>
                <a:srgbClr val="888888"/>
              </a:buClr>
              <a:buSzPts val="2400"/>
              <a:buNone/>
              <a:defRPr sz="2720">
                <a:solidFill>
                  <a:srgbClr val="888888"/>
                </a:solidFill>
              </a:defRPr>
            </a:lvl1pPr>
            <a:lvl2pPr marL="1036290" lvl="1" indent="-259072" algn="l">
              <a:lnSpc>
                <a:spcPct val="90000"/>
              </a:lnSpc>
              <a:spcBef>
                <a:spcPts val="567"/>
              </a:spcBef>
              <a:spcAft>
                <a:spcPts val="0"/>
              </a:spcAft>
              <a:buClr>
                <a:srgbClr val="888888"/>
              </a:buClr>
              <a:buSzPts val="2000"/>
              <a:buNone/>
              <a:defRPr sz="2267">
                <a:solidFill>
                  <a:srgbClr val="888888"/>
                </a:solidFill>
              </a:defRPr>
            </a:lvl2pPr>
            <a:lvl3pPr marL="1554434" lvl="2" indent="-259072" algn="l">
              <a:lnSpc>
                <a:spcPct val="90000"/>
              </a:lnSpc>
              <a:spcBef>
                <a:spcPts val="567"/>
              </a:spcBef>
              <a:spcAft>
                <a:spcPts val="0"/>
              </a:spcAft>
              <a:buClr>
                <a:srgbClr val="888888"/>
              </a:buClr>
              <a:buSzPts val="1800"/>
              <a:buNone/>
              <a:defRPr sz="2040">
                <a:solidFill>
                  <a:srgbClr val="888888"/>
                </a:solidFill>
              </a:defRPr>
            </a:lvl3pPr>
            <a:lvl4pPr marL="2072579" lvl="3" indent="-259072" algn="l">
              <a:lnSpc>
                <a:spcPct val="90000"/>
              </a:lnSpc>
              <a:spcBef>
                <a:spcPts val="567"/>
              </a:spcBef>
              <a:spcAft>
                <a:spcPts val="0"/>
              </a:spcAft>
              <a:buClr>
                <a:srgbClr val="888888"/>
              </a:buClr>
              <a:buSzPts val="1600"/>
              <a:buNone/>
              <a:defRPr sz="1813">
                <a:solidFill>
                  <a:srgbClr val="888888"/>
                </a:solidFill>
              </a:defRPr>
            </a:lvl4pPr>
            <a:lvl5pPr marL="2590724" lvl="4" indent="-259072" algn="l">
              <a:lnSpc>
                <a:spcPct val="90000"/>
              </a:lnSpc>
              <a:spcBef>
                <a:spcPts val="567"/>
              </a:spcBef>
              <a:spcAft>
                <a:spcPts val="0"/>
              </a:spcAft>
              <a:buClr>
                <a:srgbClr val="888888"/>
              </a:buClr>
              <a:buSzPts val="1600"/>
              <a:buNone/>
              <a:defRPr sz="1813">
                <a:solidFill>
                  <a:srgbClr val="888888"/>
                </a:solidFill>
              </a:defRPr>
            </a:lvl5pPr>
            <a:lvl6pPr marL="3108869" lvl="5" indent="-259072" algn="l">
              <a:lnSpc>
                <a:spcPct val="90000"/>
              </a:lnSpc>
              <a:spcBef>
                <a:spcPts val="567"/>
              </a:spcBef>
              <a:spcAft>
                <a:spcPts val="0"/>
              </a:spcAft>
              <a:buClr>
                <a:srgbClr val="888888"/>
              </a:buClr>
              <a:buSzPts val="1600"/>
              <a:buNone/>
              <a:defRPr sz="1813">
                <a:solidFill>
                  <a:srgbClr val="888888"/>
                </a:solidFill>
              </a:defRPr>
            </a:lvl6pPr>
            <a:lvl7pPr marL="3627013" lvl="6" indent="-259072" algn="l">
              <a:lnSpc>
                <a:spcPct val="90000"/>
              </a:lnSpc>
              <a:spcBef>
                <a:spcPts val="567"/>
              </a:spcBef>
              <a:spcAft>
                <a:spcPts val="0"/>
              </a:spcAft>
              <a:buClr>
                <a:srgbClr val="888888"/>
              </a:buClr>
              <a:buSzPts val="1600"/>
              <a:buNone/>
              <a:defRPr sz="1813">
                <a:solidFill>
                  <a:srgbClr val="888888"/>
                </a:solidFill>
              </a:defRPr>
            </a:lvl7pPr>
            <a:lvl8pPr marL="4145158" lvl="7" indent="-259072" algn="l">
              <a:lnSpc>
                <a:spcPct val="90000"/>
              </a:lnSpc>
              <a:spcBef>
                <a:spcPts val="567"/>
              </a:spcBef>
              <a:spcAft>
                <a:spcPts val="0"/>
              </a:spcAft>
              <a:buClr>
                <a:srgbClr val="888888"/>
              </a:buClr>
              <a:buSzPts val="1600"/>
              <a:buNone/>
              <a:defRPr sz="1813">
                <a:solidFill>
                  <a:srgbClr val="888888"/>
                </a:solidFill>
              </a:defRPr>
            </a:lvl8pPr>
            <a:lvl9pPr marL="4663303" lvl="8" indent="-259072" algn="l">
              <a:lnSpc>
                <a:spcPct val="90000"/>
              </a:lnSpc>
              <a:spcBef>
                <a:spcPts val="567"/>
              </a:spcBef>
              <a:spcAft>
                <a:spcPts val="0"/>
              </a:spcAft>
              <a:buClr>
                <a:srgbClr val="888888"/>
              </a:buClr>
              <a:buSzPts val="1600"/>
              <a:buNone/>
              <a:defRPr sz="1813">
                <a:solidFill>
                  <a:srgbClr val="888888"/>
                </a:solidFill>
              </a:defRPr>
            </a:lvl9pPr>
          </a:lstStyle>
          <a:p>
            <a:endParaRPr/>
          </a:p>
        </p:txBody>
      </p:sp>
      <p:sp>
        <p:nvSpPr>
          <p:cNvPr id="34" name="Google Shape;34;p30"/>
          <p:cNvSpPr txBox="1">
            <a:spLocks noGrp="1"/>
          </p:cNvSpPr>
          <p:nvPr>
            <p:ph type="dt" idx="10"/>
          </p:nvPr>
        </p:nvSpPr>
        <p:spPr>
          <a:xfrm>
            <a:off x="949960" y="7203864"/>
            <a:ext cx="3108960" cy="41380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0"/>
          <p:cNvSpPr txBox="1">
            <a:spLocks noGrp="1"/>
          </p:cNvSpPr>
          <p:nvPr>
            <p:ph type="ftr" idx="11"/>
          </p:nvPr>
        </p:nvSpPr>
        <p:spPr>
          <a:xfrm>
            <a:off x="4577080" y="7203864"/>
            <a:ext cx="4663440" cy="41380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0"/>
          <p:cNvSpPr txBox="1">
            <a:spLocks noGrp="1"/>
          </p:cNvSpPr>
          <p:nvPr>
            <p:ph type="sldNum" idx="12"/>
          </p:nvPr>
        </p:nvSpPr>
        <p:spPr>
          <a:xfrm>
            <a:off x="9758680" y="7203864"/>
            <a:ext cx="3108960" cy="41380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758813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31"/>
          <p:cNvSpPr txBox="1">
            <a:spLocks noGrp="1"/>
          </p:cNvSpPr>
          <p:nvPr>
            <p:ph type="title"/>
          </p:nvPr>
        </p:nvSpPr>
        <p:spPr>
          <a:xfrm>
            <a:off x="949960" y="413809"/>
            <a:ext cx="11917680" cy="150230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1"/>
          <p:cNvSpPr txBox="1">
            <a:spLocks noGrp="1"/>
          </p:cNvSpPr>
          <p:nvPr>
            <p:ph type="body" idx="1"/>
          </p:nvPr>
        </p:nvSpPr>
        <p:spPr>
          <a:xfrm>
            <a:off x="949960" y="2069042"/>
            <a:ext cx="5872480" cy="4931516"/>
          </a:xfrm>
          <a:prstGeom prst="rect">
            <a:avLst/>
          </a:prstGeom>
          <a:noFill/>
          <a:ln>
            <a:noFill/>
          </a:ln>
        </p:spPr>
        <p:txBody>
          <a:bodyPr spcFirstLastPara="1" wrap="square" lIns="91425" tIns="45700" rIns="91425" bIns="45700" anchor="t" anchorCtr="0">
            <a:normAutofit/>
          </a:bodyPr>
          <a:lstStyle>
            <a:lvl1pPr marL="518145" lvl="0" indent="-388609" algn="l">
              <a:lnSpc>
                <a:spcPct val="90000"/>
              </a:lnSpc>
              <a:spcBef>
                <a:spcPts val="1133"/>
              </a:spcBef>
              <a:spcAft>
                <a:spcPts val="0"/>
              </a:spcAft>
              <a:buClr>
                <a:schemeClr val="dk1"/>
              </a:buClr>
              <a:buSzPts val="1800"/>
              <a:buChar char="•"/>
              <a:defRPr/>
            </a:lvl1pPr>
            <a:lvl2pPr marL="1036290" lvl="1" indent="-388609" algn="l">
              <a:lnSpc>
                <a:spcPct val="90000"/>
              </a:lnSpc>
              <a:spcBef>
                <a:spcPts val="567"/>
              </a:spcBef>
              <a:spcAft>
                <a:spcPts val="0"/>
              </a:spcAft>
              <a:buClr>
                <a:schemeClr val="dk1"/>
              </a:buClr>
              <a:buSzPts val="1800"/>
              <a:buChar char="•"/>
              <a:defRPr/>
            </a:lvl2pPr>
            <a:lvl3pPr marL="1554434" lvl="2" indent="-388609" algn="l">
              <a:lnSpc>
                <a:spcPct val="90000"/>
              </a:lnSpc>
              <a:spcBef>
                <a:spcPts val="567"/>
              </a:spcBef>
              <a:spcAft>
                <a:spcPts val="0"/>
              </a:spcAft>
              <a:buClr>
                <a:schemeClr val="dk1"/>
              </a:buClr>
              <a:buSzPts val="1800"/>
              <a:buChar char="•"/>
              <a:defRPr/>
            </a:lvl3pPr>
            <a:lvl4pPr marL="2072579" lvl="3" indent="-388609" algn="l">
              <a:lnSpc>
                <a:spcPct val="90000"/>
              </a:lnSpc>
              <a:spcBef>
                <a:spcPts val="567"/>
              </a:spcBef>
              <a:spcAft>
                <a:spcPts val="0"/>
              </a:spcAft>
              <a:buClr>
                <a:schemeClr val="dk1"/>
              </a:buClr>
              <a:buSzPts val="1800"/>
              <a:buChar char="•"/>
              <a:defRPr/>
            </a:lvl4pPr>
            <a:lvl5pPr marL="2590724" lvl="4" indent="-388609" algn="l">
              <a:lnSpc>
                <a:spcPct val="90000"/>
              </a:lnSpc>
              <a:spcBef>
                <a:spcPts val="567"/>
              </a:spcBef>
              <a:spcAft>
                <a:spcPts val="0"/>
              </a:spcAft>
              <a:buClr>
                <a:schemeClr val="dk1"/>
              </a:buClr>
              <a:buSzPts val="1800"/>
              <a:buChar char="•"/>
              <a:defRPr/>
            </a:lvl5pPr>
            <a:lvl6pPr marL="3108869" lvl="5" indent="-388609" algn="l">
              <a:lnSpc>
                <a:spcPct val="90000"/>
              </a:lnSpc>
              <a:spcBef>
                <a:spcPts val="567"/>
              </a:spcBef>
              <a:spcAft>
                <a:spcPts val="0"/>
              </a:spcAft>
              <a:buClr>
                <a:schemeClr val="dk1"/>
              </a:buClr>
              <a:buSzPts val="1800"/>
              <a:buChar char="•"/>
              <a:defRPr/>
            </a:lvl6pPr>
            <a:lvl7pPr marL="3627013" lvl="6" indent="-388609" algn="l">
              <a:lnSpc>
                <a:spcPct val="90000"/>
              </a:lnSpc>
              <a:spcBef>
                <a:spcPts val="567"/>
              </a:spcBef>
              <a:spcAft>
                <a:spcPts val="0"/>
              </a:spcAft>
              <a:buClr>
                <a:schemeClr val="dk1"/>
              </a:buClr>
              <a:buSzPts val="1800"/>
              <a:buChar char="•"/>
              <a:defRPr/>
            </a:lvl7pPr>
            <a:lvl8pPr marL="4145158" lvl="7" indent="-388609" algn="l">
              <a:lnSpc>
                <a:spcPct val="90000"/>
              </a:lnSpc>
              <a:spcBef>
                <a:spcPts val="567"/>
              </a:spcBef>
              <a:spcAft>
                <a:spcPts val="0"/>
              </a:spcAft>
              <a:buClr>
                <a:schemeClr val="dk1"/>
              </a:buClr>
              <a:buSzPts val="1800"/>
              <a:buChar char="•"/>
              <a:defRPr/>
            </a:lvl8pPr>
            <a:lvl9pPr marL="4663303" lvl="8" indent="-388609" algn="l">
              <a:lnSpc>
                <a:spcPct val="90000"/>
              </a:lnSpc>
              <a:spcBef>
                <a:spcPts val="567"/>
              </a:spcBef>
              <a:spcAft>
                <a:spcPts val="0"/>
              </a:spcAft>
              <a:buClr>
                <a:schemeClr val="dk1"/>
              </a:buClr>
              <a:buSzPts val="1800"/>
              <a:buChar char="•"/>
              <a:defRPr/>
            </a:lvl9pPr>
          </a:lstStyle>
          <a:p>
            <a:endParaRPr/>
          </a:p>
        </p:txBody>
      </p:sp>
      <p:sp>
        <p:nvSpPr>
          <p:cNvPr id="40" name="Google Shape;40;p31"/>
          <p:cNvSpPr txBox="1">
            <a:spLocks noGrp="1"/>
          </p:cNvSpPr>
          <p:nvPr>
            <p:ph type="body" idx="2"/>
          </p:nvPr>
        </p:nvSpPr>
        <p:spPr>
          <a:xfrm>
            <a:off x="6995160" y="2069042"/>
            <a:ext cx="5872480" cy="4931516"/>
          </a:xfrm>
          <a:prstGeom prst="rect">
            <a:avLst/>
          </a:prstGeom>
          <a:noFill/>
          <a:ln>
            <a:noFill/>
          </a:ln>
        </p:spPr>
        <p:txBody>
          <a:bodyPr spcFirstLastPara="1" wrap="square" lIns="91425" tIns="45700" rIns="91425" bIns="45700" anchor="t" anchorCtr="0">
            <a:normAutofit/>
          </a:bodyPr>
          <a:lstStyle>
            <a:lvl1pPr marL="518145" lvl="0" indent="-388609" algn="l">
              <a:lnSpc>
                <a:spcPct val="90000"/>
              </a:lnSpc>
              <a:spcBef>
                <a:spcPts val="1133"/>
              </a:spcBef>
              <a:spcAft>
                <a:spcPts val="0"/>
              </a:spcAft>
              <a:buClr>
                <a:schemeClr val="dk1"/>
              </a:buClr>
              <a:buSzPts val="1800"/>
              <a:buChar char="•"/>
              <a:defRPr/>
            </a:lvl1pPr>
            <a:lvl2pPr marL="1036290" lvl="1" indent="-388609" algn="l">
              <a:lnSpc>
                <a:spcPct val="90000"/>
              </a:lnSpc>
              <a:spcBef>
                <a:spcPts val="567"/>
              </a:spcBef>
              <a:spcAft>
                <a:spcPts val="0"/>
              </a:spcAft>
              <a:buClr>
                <a:schemeClr val="dk1"/>
              </a:buClr>
              <a:buSzPts val="1800"/>
              <a:buChar char="•"/>
              <a:defRPr/>
            </a:lvl2pPr>
            <a:lvl3pPr marL="1554434" lvl="2" indent="-388609" algn="l">
              <a:lnSpc>
                <a:spcPct val="90000"/>
              </a:lnSpc>
              <a:spcBef>
                <a:spcPts val="567"/>
              </a:spcBef>
              <a:spcAft>
                <a:spcPts val="0"/>
              </a:spcAft>
              <a:buClr>
                <a:schemeClr val="dk1"/>
              </a:buClr>
              <a:buSzPts val="1800"/>
              <a:buChar char="•"/>
              <a:defRPr/>
            </a:lvl3pPr>
            <a:lvl4pPr marL="2072579" lvl="3" indent="-388609" algn="l">
              <a:lnSpc>
                <a:spcPct val="90000"/>
              </a:lnSpc>
              <a:spcBef>
                <a:spcPts val="567"/>
              </a:spcBef>
              <a:spcAft>
                <a:spcPts val="0"/>
              </a:spcAft>
              <a:buClr>
                <a:schemeClr val="dk1"/>
              </a:buClr>
              <a:buSzPts val="1800"/>
              <a:buChar char="•"/>
              <a:defRPr/>
            </a:lvl4pPr>
            <a:lvl5pPr marL="2590724" lvl="4" indent="-388609" algn="l">
              <a:lnSpc>
                <a:spcPct val="90000"/>
              </a:lnSpc>
              <a:spcBef>
                <a:spcPts val="567"/>
              </a:spcBef>
              <a:spcAft>
                <a:spcPts val="0"/>
              </a:spcAft>
              <a:buClr>
                <a:schemeClr val="dk1"/>
              </a:buClr>
              <a:buSzPts val="1800"/>
              <a:buChar char="•"/>
              <a:defRPr/>
            </a:lvl5pPr>
            <a:lvl6pPr marL="3108869" lvl="5" indent="-388609" algn="l">
              <a:lnSpc>
                <a:spcPct val="90000"/>
              </a:lnSpc>
              <a:spcBef>
                <a:spcPts val="567"/>
              </a:spcBef>
              <a:spcAft>
                <a:spcPts val="0"/>
              </a:spcAft>
              <a:buClr>
                <a:schemeClr val="dk1"/>
              </a:buClr>
              <a:buSzPts val="1800"/>
              <a:buChar char="•"/>
              <a:defRPr/>
            </a:lvl6pPr>
            <a:lvl7pPr marL="3627013" lvl="6" indent="-388609" algn="l">
              <a:lnSpc>
                <a:spcPct val="90000"/>
              </a:lnSpc>
              <a:spcBef>
                <a:spcPts val="567"/>
              </a:spcBef>
              <a:spcAft>
                <a:spcPts val="0"/>
              </a:spcAft>
              <a:buClr>
                <a:schemeClr val="dk1"/>
              </a:buClr>
              <a:buSzPts val="1800"/>
              <a:buChar char="•"/>
              <a:defRPr/>
            </a:lvl7pPr>
            <a:lvl8pPr marL="4145158" lvl="7" indent="-388609" algn="l">
              <a:lnSpc>
                <a:spcPct val="90000"/>
              </a:lnSpc>
              <a:spcBef>
                <a:spcPts val="567"/>
              </a:spcBef>
              <a:spcAft>
                <a:spcPts val="0"/>
              </a:spcAft>
              <a:buClr>
                <a:schemeClr val="dk1"/>
              </a:buClr>
              <a:buSzPts val="1800"/>
              <a:buChar char="•"/>
              <a:defRPr/>
            </a:lvl8pPr>
            <a:lvl9pPr marL="4663303" lvl="8" indent="-388609" algn="l">
              <a:lnSpc>
                <a:spcPct val="90000"/>
              </a:lnSpc>
              <a:spcBef>
                <a:spcPts val="567"/>
              </a:spcBef>
              <a:spcAft>
                <a:spcPts val="0"/>
              </a:spcAft>
              <a:buClr>
                <a:schemeClr val="dk1"/>
              </a:buClr>
              <a:buSzPts val="1800"/>
              <a:buChar char="•"/>
              <a:defRPr/>
            </a:lvl9pPr>
          </a:lstStyle>
          <a:p>
            <a:endParaRPr/>
          </a:p>
        </p:txBody>
      </p:sp>
      <p:sp>
        <p:nvSpPr>
          <p:cNvPr id="41" name="Google Shape;41;p31"/>
          <p:cNvSpPr txBox="1">
            <a:spLocks noGrp="1"/>
          </p:cNvSpPr>
          <p:nvPr>
            <p:ph type="dt" idx="10"/>
          </p:nvPr>
        </p:nvSpPr>
        <p:spPr>
          <a:xfrm>
            <a:off x="949960" y="7203864"/>
            <a:ext cx="3108960" cy="41380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1"/>
          <p:cNvSpPr txBox="1">
            <a:spLocks noGrp="1"/>
          </p:cNvSpPr>
          <p:nvPr>
            <p:ph type="ftr" idx="11"/>
          </p:nvPr>
        </p:nvSpPr>
        <p:spPr>
          <a:xfrm>
            <a:off x="4577080" y="7203864"/>
            <a:ext cx="4663440" cy="41380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1"/>
          <p:cNvSpPr txBox="1">
            <a:spLocks noGrp="1"/>
          </p:cNvSpPr>
          <p:nvPr>
            <p:ph type="sldNum" idx="12"/>
          </p:nvPr>
        </p:nvSpPr>
        <p:spPr>
          <a:xfrm>
            <a:off x="9758680" y="7203864"/>
            <a:ext cx="3108960" cy="41380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65379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32"/>
          <p:cNvSpPr txBox="1">
            <a:spLocks noGrp="1"/>
          </p:cNvSpPr>
          <p:nvPr>
            <p:ph type="title"/>
          </p:nvPr>
        </p:nvSpPr>
        <p:spPr>
          <a:xfrm>
            <a:off x="951760" y="413809"/>
            <a:ext cx="11917680" cy="150230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2"/>
          <p:cNvSpPr txBox="1">
            <a:spLocks noGrp="1"/>
          </p:cNvSpPr>
          <p:nvPr>
            <p:ph type="body" idx="1"/>
          </p:nvPr>
        </p:nvSpPr>
        <p:spPr>
          <a:xfrm>
            <a:off x="951760" y="1905318"/>
            <a:ext cx="5845492" cy="933767"/>
          </a:xfrm>
          <a:prstGeom prst="rect">
            <a:avLst/>
          </a:prstGeom>
          <a:noFill/>
          <a:ln>
            <a:noFill/>
          </a:ln>
        </p:spPr>
        <p:txBody>
          <a:bodyPr spcFirstLastPara="1" wrap="square" lIns="91425" tIns="45700" rIns="91425" bIns="45700" anchor="b" anchorCtr="0">
            <a:normAutofit/>
          </a:bodyPr>
          <a:lstStyle>
            <a:lvl1pPr marL="518145" lvl="0" indent="-259072" algn="l">
              <a:lnSpc>
                <a:spcPct val="90000"/>
              </a:lnSpc>
              <a:spcBef>
                <a:spcPts val="1133"/>
              </a:spcBef>
              <a:spcAft>
                <a:spcPts val="0"/>
              </a:spcAft>
              <a:buClr>
                <a:schemeClr val="dk1"/>
              </a:buClr>
              <a:buSzPts val="2400"/>
              <a:buNone/>
              <a:defRPr sz="2720" b="1"/>
            </a:lvl1pPr>
            <a:lvl2pPr marL="1036290" lvl="1" indent="-259072" algn="l">
              <a:lnSpc>
                <a:spcPct val="90000"/>
              </a:lnSpc>
              <a:spcBef>
                <a:spcPts val="567"/>
              </a:spcBef>
              <a:spcAft>
                <a:spcPts val="0"/>
              </a:spcAft>
              <a:buClr>
                <a:schemeClr val="dk1"/>
              </a:buClr>
              <a:buSzPts val="2000"/>
              <a:buNone/>
              <a:defRPr sz="2267" b="1"/>
            </a:lvl2pPr>
            <a:lvl3pPr marL="1554434" lvl="2" indent="-259072" algn="l">
              <a:lnSpc>
                <a:spcPct val="90000"/>
              </a:lnSpc>
              <a:spcBef>
                <a:spcPts val="567"/>
              </a:spcBef>
              <a:spcAft>
                <a:spcPts val="0"/>
              </a:spcAft>
              <a:buClr>
                <a:schemeClr val="dk1"/>
              </a:buClr>
              <a:buSzPts val="1800"/>
              <a:buNone/>
              <a:defRPr sz="2040" b="1"/>
            </a:lvl3pPr>
            <a:lvl4pPr marL="2072579" lvl="3" indent="-259072" algn="l">
              <a:lnSpc>
                <a:spcPct val="90000"/>
              </a:lnSpc>
              <a:spcBef>
                <a:spcPts val="567"/>
              </a:spcBef>
              <a:spcAft>
                <a:spcPts val="0"/>
              </a:spcAft>
              <a:buClr>
                <a:schemeClr val="dk1"/>
              </a:buClr>
              <a:buSzPts val="1600"/>
              <a:buNone/>
              <a:defRPr sz="1813" b="1"/>
            </a:lvl4pPr>
            <a:lvl5pPr marL="2590724" lvl="4" indent="-259072" algn="l">
              <a:lnSpc>
                <a:spcPct val="90000"/>
              </a:lnSpc>
              <a:spcBef>
                <a:spcPts val="567"/>
              </a:spcBef>
              <a:spcAft>
                <a:spcPts val="0"/>
              </a:spcAft>
              <a:buClr>
                <a:schemeClr val="dk1"/>
              </a:buClr>
              <a:buSzPts val="1600"/>
              <a:buNone/>
              <a:defRPr sz="1813" b="1"/>
            </a:lvl5pPr>
            <a:lvl6pPr marL="3108869" lvl="5" indent="-259072" algn="l">
              <a:lnSpc>
                <a:spcPct val="90000"/>
              </a:lnSpc>
              <a:spcBef>
                <a:spcPts val="567"/>
              </a:spcBef>
              <a:spcAft>
                <a:spcPts val="0"/>
              </a:spcAft>
              <a:buClr>
                <a:schemeClr val="dk1"/>
              </a:buClr>
              <a:buSzPts val="1600"/>
              <a:buNone/>
              <a:defRPr sz="1813" b="1"/>
            </a:lvl6pPr>
            <a:lvl7pPr marL="3627013" lvl="6" indent="-259072" algn="l">
              <a:lnSpc>
                <a:spcPct val="90000"/>
              </a:lnSpc>
              <a:spcBef>
                <a:spcPts val="567"/>
              </a:spcBef>
              <a:spcAft>
                <a:spcPts val="0"/>
              </a:spcAft>
              <a:buClr>
                <a:schemeClr val="dk1"/>
              </a:buClr>
              <a:buSzPts val="1600"/>
              <a:buNone/>
              <a:defRPr sz="1813" b="1"/>
            </a:lvl7pPr>
            <a:lvl8pPr marL="4145158" lvl="7" indent="-259072" algn="l">
              <a:lnSpc>
                <a:spcPct val="90000"/>
              </a:lnSpc>
              <a:spcBef>
                <a:spcPts val="567"/>
              </a:spcBef>
              <a:spcAft>
                <a:spcPts val="0"/>
              </a:spcAft>
              <a:buClr>
                <a:schemeClr val="dk1"/>
              </a:buClr>
              <a:buSzPts val="1600"/>
              <a:buNone/>
              <a:defRPr sz="1813" b="1"/>
            </a:lvl8pPr>
            <a:lvl9pPr marL="4663303" lvl="8" indent="-259072" algn="l">
              <a:lnSpc>
                <a:spcPct val="90000"/>
              </a:lnSpc>
              <a:spcBef>
                <a:spcPts val="567"/>
              </a:spcBef>
              <a:spcAft>
                <a:spcPts val="0"/>
              </a:spcAft>
              <a:buClr>
                <a:schemeClr val="dk1"/>
              </a:buClr>
              <a:buSzPts val="1600"/>
              <a:buNone/>
              <a:defRPr sz="1813" b="1"/>
            </a:lvl9pPr>
          </a:lstStyle>
          <a:p>
            <a:endParaRPr/>
          </a:p>
        </p:txBody>
      </p:sp>
      <p:sp>
        <p:nvSpPr>
          <p:cNvPr id="47" name="Google Shape;47;p32"/>
          <p:cNvSpPr txBox="1">
            <a:spLocks noGrp="1"/>
          </p:cNvSpPr>
          <p:nvPr>
            <p:ph type="body" idx="2"/>
          </p:nvPr>
        </p:nvSpPr>
        <p:spPr>
          <a:xfrm>
            <a:off x="951760" y="2839085"/>
            <a:ext cx="5845492" cy="4175866"/>
          </a:xfrm>
          <a:prstGeom prst="rect">
            <a:avLst/>
          </a:prstGeom>
          <a:noFill/>
          <a:ln>
            <a:noFill/>
          </a:ln>
        </p:spPr>
        <p:txBody>
          <a:bodyPr spcFirstLastPara="1" wrap="square" lIns="91425" tIns="45700" rIns="91425" bIns="45700" anchor="t" anchorCtr="0">
            <a:normAutofit/>
          </a:bodyPr>
          <a:lstStyle>
            <a:lvl1pPr marL="518145" lvl="0" indent="-388609" algn="l">
              <a:lnSpc>
                <a:spcPct val="90000"/>
              </a:lnSpc>
              <a:spcBef>
                <a:spcPts val="1133"/>
              </a:spcBef>
              <a:spcAft>
                <a:spcPts val="0"/>
              </a:spcAft>
              <a:buClr>
                <a:schemeClr val="dk1"/>
              </a:buClr>
              <a:buSzPts val="1800"/>
              <a:buChar char="•"/>
              <a:defRPr/>
            </a:lvl1pPr>
            <a:lvl2pPr marL="1036290" lvl="1" indent="-388609" algn="l">
              <a:lnSpc>
                <a:spcPct val="90000"/>
              </a:lnSpc>
              <a:spcBef>
                <a:spcPts val="567"/>
              </a:spcBef>
              <a:spcAft>
                <a:spcPts val="0"/>
              </a:spcAft>
              <a:buClr>
                <a:schemeClr val="dk1"/>
              </a:buClr>
              <a:buSzPts val="1800"/>
              <a:buChar char="•"/>
              <a:defRPr/>
            </a:lvl2pPr>
            <a:lvl3pPr marL="1554434" lvl="2" indent="-388609" algn="l">
              <a:lnSpc>
                <a:spcPct val="90000"/>
              </a:lnSpc>
              <a:spcBef>
                <a:spcPts val="567"/>
              </a:spcBef>
              <a:spcAft>
                <a:spcPts val="0"/>
              </a:spcAft>
              <a:buClr>
                <a:schemeClr val="dk1"/>
              </a:buClr>
              <a:buSzPts val="1800"/>
              <a:buChar char="•"/>
              <a:defRPr/>
            </a:lvl3pPr>
            <a:lvl4pPr marL="2072579" lvl="3" indent="-388609" algn="l">
              <a:lnSpc>
                <a:spcPct val="90000"/>
              </a:lnSpc>
              <a:spcBef>
                <a:spcPts val="567"/>
              </a:spcBef>
              <a:spcAft>
                <a:spcPts val="0"/>
              </a:spcAft>
              <a:buClr>
                <a:schemeClr val="dk1"/>
              </a:buClr>
              <a:buSzPts val="1800"/>
              <a:buChar char="•"/>
              <a:defRPr/>
            </a:lvl4pPr>
            <a:lvl5pPr marL="2590724" lvl="4" indent="-388609" algn="l">
              <a:lnSpc>
                <a:spcPct val="90000"/>
              </a:lnSpc>
              <a:spcBef>
                <a:spcPts val="567"/>
              </a:spcBef>
              <a:spcAft>
                <a:spcPts val="0"/>
              </a:spcAft>
              <a:buClr>
                <a:schemeClr val="dk1"/>
              </a:buClr>
              <a:buSzPts val="1800"/>
              <a:buChar char="•"/>
              <a:defRPr/>
            </a:lvl5pPr>
            <a:lvl6pPr marL="3108869" lvl="5" indent="-388609" algn="l">
              <a:lnSpc>
                <a:spcPct val="90000"/>
              </a:lnSpc>
              <a:spcBef>
                <a:spcPts val="567"/>
              </a:spcBef>
              <a:spcAft>
                <a:spcPts val="0"/>
              </a:spcAft>
              <a:buClr>
                <a:schemeClr val="dk1"/>
              </a:buClr>
              <a:buSzPts val="1800"/>
              <a:buChar char="•"/>
              <a:defRPr/>
            </a:lvl6pPr>
            <a:lvl7pPr marL="3627013" lvl="6" indent="-388609" algn="l">
              <a:lnSpc>
                <a:spcPct val="90000"/>
              </a:lnSpc>
              <a:spcBef>
                <a:spcPts val="567"/>
              </a:spcBef>
              <a:spcAft>
                <a:spcPts val="0"/>
              </a:spcAft>
              <a:buClr>
                <a:schemeClr val="dk1"/>
              </a:buClr>
              <a:buSzPts val="1800"/>
              <a:buChar char="•"/>
              <a:defRPr/>
            </a:lvl7pPr>
            <a:lvl8pPr marL="4145158" lvl="7" indent="-388609" algn="l">
              <a:lnSpc>
                <a:spcPct val="90000"/>
              </a:lnSpc>
              <a:spcBef>
                <a:spcPts val="567"/>
              </a:spcBef>
              <a:spcAft>
                <a:spcPts val="0"/>
              </a:spcAft>
              <a:buClr>
                <a:schemeClr val="dk1"/>
              </a:buClr>
              <a:buSzPts val="1800"/>
              <a:buChar char="•"/>
              <a:defRPr/>
            </a:lvl8pPr>
            <a:lvl9pPr marL="4663303" lvl="8" indent="-388609" algn="l">
              <a:lnSpc>
                <a:spcPct val="90000"/>
              </a:lnSpc>
              <a:spcBef>
                <a:spcPts val="567"/>
              </a:spcBef>
              <a:spcAft>
                <a:spcPts val="0"/>
              </a:spcAft>
              <a:buClr>
                <a:schemeClr val="dk1"/>
              </a:buClr>
              <a:buSzPts val="1800"/>
              <a:buChar char="•"/>
              <a:defRPr/>
            </a:lvl9pPr>
          </a:lstStyle>
          <a:p>
            <a:endParaRPr/>
          </a:p>
        </p:txBody>
      </p:sp>
      <p:sp>
        <p:nvSpPr>
          <p:cNvPr id="48" name="Google Shape;48;p32"/>
          <p:cNvSpPr txBox="1">
            <a:spLocks noGrp="1"/>
          </p:cNvSpPr>
          <p:nvPr>
            <p:ph type="body" idx="3"/>
          </p:nvPr>
        </p:nvSpPr>
        <p:spPr>
          <a:xfrm>
            <a:off x="6995160" y="1905318"/>
            <a:ext cx="5874280" cy="933767"/>
          </a:xfrm>
          <a:prstGeom prst="rect">
            <a:avLst/>
          </a:prstGeom>
          <a:noFill/>
          <a:ln>
            <a:noFill/>
          </a:ln>
        </p:spPr>
        <p:txBody>
          <a:bodyPr spcFirstLastPara="1" wrap="square" lIns="91425" tIns="45700" rIns="91425" bIns="45700" anchor="b" anchorCtr="0">
            <a:normAutofit/>
          </a:bodyPr>
          <a:lstStyle>
            <a:lvl1pPr marL="518145" lvl="0" indent="-259072" algn="l">
              <a:lnSpc>
                <a:spcPct val="90000"/>
              </a:lnSpc>
              <a:spcBef>
                <a:spcPts val="1133"/>
              </a:spcBef>
              <a:spcAft>
                <a:spcPts val="0"/>
              </a:spcAft>
              <a:buClr>
                <a:schemeClr val="dk1"/>
              </a:buClr>
              <a:buSzPts val="2400"/>
              <a:buNone/>
              <a:defRPr sz="2720" b="1"/>
            </a:lvl1pPr>
            <a:lvl2pPr marL="1036290" lvl="1" indent="-259072" algn="l">
              <a:lnSpc>
                <a:spcPct val="90000"/>
              </a:lnSpc>
              <a:spcBef>
                <a:spcPts val="567"/>
              </a:spcBef>
              <a:spcAft>
                <a:spcPts val="0"/>
              </a:spcAft>
              <a:buClr>
                <a:schemeClr val="dk1"/>
              </a:buClr>
              <a:buSzPts val="2000"/>
              <a:buNone/>
              <a:defRPr sz="2267" b="1"/>
            </a:lvl2pPr>
            <a:lvl3pPr marL="1554434" lvl="2" indent="-259072" algn="l">
              <a:lnSpc>
                <a:spcPct val="90000"/>
              </a:lnSpc>
              <a:spcBef>
                <a:spcPts val="567"/>
              </a:spcBef>
              <a:spcAft>
                <a:spcPts val="0"/>
              </a:spcAft>
              <a:buClr>
                <a:schemeClr val="dk1"/>
              </a:buClr>
              <a:buSzPts val="1800"/>
              <a:buNone/>
              <a:defRPr sz="2040" b="1"/>
            </a:lvl3pPr>
            <a:lvl4pPr marL="2072579" lvl="3" indent="-259072" algn="l">
              <a:lnSpc>
                <a:spcPct val="90000"/>
              </a:lnSpc>
              <a:spcBef>
                <a:spcPts val="567"/>
              </a:spcBef>
              <a:spcAft>
                <a:spcPts val="0"/>
              </a:spcAft>
              <a:buClr>
                <a:schemeClr val="dk1"/>
              </a:buClr>
              <a:buSzPts val="1600"/>
              <a:buNone/>
              <a:defRPr sz="1813" b="1"/>
            </a:lvl4pPr>
            <a:lvl5pPr marL="2590724" lvl="4" indent="-259072" algn="l">
              <a:lnSpc>
                <a:spcPct val="90000"/>
              </a:lnSpc>
              <a:spcBef>
                <a:spcPts val="567"/>
              </a:spcBef>
              <a:spcAft>
                <a:spcPts val="0"/>
              </a:spcAft>
              <a:buClr>
                <a:schemeClr val="dk1"/>
              </a:buClr>
              <a:buSzPts val="1600"/>
              <a:buNone/>
              <a:defRPr sz="1813" b="1"/>
            </a:lvl5pPr>
            <a:lvl6pPr marL="3108869" lvl="5" indent="-259072" algn="l">
              <a:lnSpc>
                <a:spcPct val="90000"/>
              </a:lnSpc>
              <a:spcBef>
                <a:spcPts val="567"/>
              </a:spcBef>
              <a:spcAft>
                <a:spcPts val="0"/>
              </a:spcAft>
              <a:buClr>
                <a:schemeClr val="dk1"/>
              </a:buClr>
              <a:buSzPts val="1600"/>
              <a:buNone/>
              <a:defRPr sz="1813" b="1"/>
            </a:lvl6pPr>
            <a:lvl7pPr marL="3627013" lvl="6" indent="-259072" algn="l">
              <a:lnSpc>
                <a:spcPct val="90000"/>
              </a:lnSpc>
              <a:spcBef>
                <a:spcPts val="567"/>
              </a:spcBef>
              <a:spcAft>
                <a:spcPts val="0"/>
              </a:spcAft>
              <a:buClr>
                <a:schemeClr val="dk1"/>
              </a:buClr>
              <a:buSzPts val="1600"/>
              <a:buNone/>
              <a:defRPr sz="1813" b="1"/>
            </a:lvl7pPr>
            <a:lvl8pPr marL="4145158" lvl="7" indent="-259072" algn="l">
              <a:lnSpc>
                <a:spcPct val="90000"/>
              </a:lnSpc>
              <a:spcBef>
                <a:spcPts val="567"/>
              </a:spcBef>
              <a:spcAft>
                <a:spcPts val="0"/>
              </a:spcAft>
              <a:buClr>
                <a:schemeClr val="dk1"/>
              </a:buClr>
              <a:buSzPts val="1600"/>
              <a:buNone/>
              <a:defRPr sz="1813" b="1"/>
            </a:lvl8pPr>
            <a:lvl9pPr marL="4663303" lvl="8" indent="-259072" algn="l">
              <a:lnSpc>
                <a:spcPct val="90000"/>
              </a:lnSpc>
              <a:spcBef>
                <a:spcPts val="567"/>
              </a:spcBef>
              <a:spcAft>
                <a:spcPts val="0"/>
              </a:spcAft>
              <a:buClr>
                <a:schemeClr val="dk1"/>
              </a:buClr>
              <a:buSzPts val="1600"/>
              <a:buNone/>
              <a:defRPr sz="1813" b="1"/>
            </a:lvl9pPr>
          </a:lstStyle>
          <a:p>
            <a:endParaRPr/>
          </a:p>
        </p:txBody>
      </p:sp>
      <p:sp>
        <p:nvSpPr>
          <p:cNvPr id="49" name="Google Shape;49;p32"/>
          <p:cNvSpPr txBox="1">
            <a:spLocks noGrp="1"/>
          </p:cNvSpPr>
          <p:nvPr>
            <p:ph type="body" idx="4"/>
          </p:nvPr>
        </p:nvSpPr>
        <p:spPr>
          <a:xfrm>
            <a:off x="6995160" y="2839085"/>
            <a:ext cx="5874280" cy="4175866"/>
          </a:xfrm>
          <a:prstGeom prst="rect">
            <a:avLst/>
          </a:prstGeom>
          <a:noFill/>
          <a:ln>
            <a:noFill/>
          </a:ln>
        </p:spPr>
        <p:txBody>
          <a:bodyPr spcFirstLastPara="1" wrap="square" lIns="91425" tIns="45700" rIns="91425" bIns="45700" anchor="t" anchorCtr="0">
            <a:normAutofit/>
          </a:bodyPr>
          <a:lstStyle>
            <a:lvl1pPr marL="518145" lvl="0" indent="-388609" algn="l">
              <a:lnSpc>
                <a:spcPct val="90000"/>
              </a:lnSpc>
              <a:spcBef>
                <a:spcPts val="1133"/>
              </a:spcBef>
              <a:spcAft>
                <a:spcPts val="0"/>
              </a:spcAft>
              <a:buClr>
                <a:schemeClr val="dk1"/>
              </a:buClr>
              <a:buSzPts val="1800"/>
              <a:buChar char="•"/>
              <a:defRPr/>
            </a:lvl1pPr>
            <a:lvl2pPr marL="1036290" lvl="1" indent="-388609" algn="l">
              <a:lnSpc>
                <a:spcPct val="90000"/>
              </a:lnSpc>
              <a:spcBef>
                <a:spcPts val="567"/>
              </a:spcBef>
              <a:spcAft>
                <a:spcPts val="0"/>
              </a:spcAft>
              <a:buClr>
                <a:schemeClr val="dk1"/>
              </a:buClr>
              <a:buSzPts val="1800"/>
              <a:buChar char="•"/>
              <a:defRPr/>
            </a:lvl2pPr>
            <a:lvl3pPr marL="1554434" lvl="2" indent="-388609" algn="l">
              <a:lnSpc>
                <a:spcPct val="90000"/>
              </a:lnSpc>
              <a:spcBef>
                <a:spcPts val="567"/>
              </a:spcBef>
              <a:spcAft>
                <a:spcPts val="0"/>
              </a:spcAft>
              <a:buClr>
                <a:schemeClr val="dk1"/>
              </a:buClr>
              <a:buSzPts val="1800"/>
              <a:buChar char="•"/>
              <a:defRPr/>
            </a:lvl3pPr>
            <a:lvl4pPr marL="2072579" lvl="3" indent="-388609" algn="l">
              <a:lnSpc>
                <a:spcPct val="90000"/>
              </a:lnSpc>
              <a:spcBef>
                <a:spcPts val="567"/>
              </a:spcBef>
              <a:spcAft>
                <a:spcPts val="0"/>
              </a:spcAft>
              <a:buClr>
                <a:schemeClr val="dk1"/>
              </a:buClr>
              <a:buSzPts val="1800"/>
              <a:buChar char="•"/>
              <a:defRPr/>
            </a:lvl4pPr>
            <a:lvl5pPr marL="2590724" lvl="4" indent="-388609" algn="l">
              <a:lnSpc>
                <a:spcPct val="90000"/>
              </a:lnSpc>
              <a:spcBef>
                <a:spcPts val="567"/>
              </a:spcBef>
              <a:spcAft>
                <a:spcPts val="0"/>
              </a:spcAft>
              <a:buClr>
                <a:schemeClr val="dk1"/>
              </a:buClr>
              <a:buSzPts val="1800"/>
              <a:buChar char="•"/>
              <a:defRPr/>
            </a:lvl5pPr>
            <a:lvl6pPr marL="3108869" lvl="5" indent="-388609" algn="l">
              <a:lnSpc>
                <a:spcPct val="90000"/>
              </a:lnSpc>
              <a:spcBef>
                <a:spcPts val="567"/>
              </a:spcBef>
              <a:spcAft>
                <a:spcPts val="0"/>
              </a:spcAft>
              <a:buClr>
                <a:schemeClr val="dk1"/>
              </a:buClr>
              <a:buSzPts val="1800"/>
              <a:buChar char="•"/>
              <a:defRPr/>
            </a:lvl6pPr>
            <a:lvl7pPr marL="3627013" lvl="6" indent="-388609" algn="l">
              <a:lnSpc>
                <a:spcPct val="90000"/>
              </a:lnSpc>
              <a:spcBef>
                <a:spcPts val="567"/>
              </a:spcBef>
              <a:spcAft>
                <a:spcPts val="0"/>
              </a:spcAft>
              <a:buClr>
                <a:schemeClr val="dk1"/>
              </a:buClr>
              <a:buSzPts val="1800"/>
              <a:buChar char="•"/>
              <a:defRPr/>
            </a:lvl7pPr>
            <a:lvl8pPr marL="4145158" lvl="7" indent="-388609" algn="l">
              <a:lnSpc>
                <a:spcPct val="90000"/>
              </a:lnSpc>
              <a:spcBef>
                <a:spcPts val="567"/>
              </a:spcBef>
              <a:spcAft>
                <a:spcPts val="0"/>
              </a:spcAft>
              <a:buClr>
                <a:schemeClr val="dk1"/>
              </a:buClr>
              <a:buSzPts val="1800"/>
              <a:buChar char="•"/>
              <a:defRPr/>
            </a:lvl8pPr>
            <a:lvl9pPr marL="4663303" lvl="8" indent="-388609" algn="l">
              <a:lnSpc>
                <a:spcPct val="90000"/>
              </a:lnSpc>
              <a:spcBef>
                <a:spcPts val="567"/>
              </a:spcBef>
              <a:spcAft>
                <a:spcPts val="0"/>
              </a:spcAft>
              <a:buClr>
                <a:schemeClr val="dk1"/>
              </a:buClr>
              <a:buSzPts val="1800"/>
              <a:buChar char="•"/>
              <a:defRPr/>
            </a:lvl9pPr>
          </a:lstStyle>
          <a:p>
            <a:endParaRPr/>
          </a:p>
        </p:txBody>
      </p:sp>
      <p:sp>
        <p:nvSpPr>
          <p:cNvPr id="50" name="Google Shape;50;p32"/>
          <p:cNvSpPr txBox="1">
            <a:spLocks noGrp="1"/>
          </p:cNvSpPr>
          <p:nvPr>
            <p:ph type="dt" idx="10"/>
          </p:nvPr>
        </p:nvSpPr>
        <p:spPr>
          <a:xfrm>
            <a:off x="949960" y="7203864"/>
            <a:ext cx="3108960" cy="41380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2"/>
          <p:cNvSpPr txBox="1">
            <a:spLocks noGrp="1"/>
          </p:cNvSpPr>
          <p:nvPr>
            <p:ph type="ftr" idx="11"/>
          </p:nvPr>
        </p:nvSpPr>
        <p:spPr>
          <a:xfrm>
            <a:off x="4577080" y="7203864"/>
            <a:ext cx="4663440" cy="41380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2"/>
          <p:cNvSpPr txBox="1">
            <a:spLocks noGrp="1"/>
          </p:cNvSpPr>
          <p:nvPr>
            <p:ph type="sldNum" idx="12"/>
          </p:nvPr>
        </p:nvSpPr>
        <p:spPr>
          <a:xfrm>
            <a:off x="9758680" y="7203864"/>
            <a:ext cx="3108960" cy="41380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123952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33"/>
          <p:cNvSpPr txBox="1">
            <a:spLocks noGrp="1"/>
          </p:cNvSpPr>
          <p:nvPr>
            <p:ph type="title"/>
          </p:nvPr>
        </p:nvSpPr>
        <p:spPr>
          <a:xfrm>
            <a:off x="949960" y="413809"/>
            <a:ext cx="11917680" cy="150230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3"/>
          <p:cNvSpPr txBox="1">
            <a:spLocks noGrp="1"/>
          </p:cNvSpPr>
          <p:nvPr>
            <p:ph type="dt" idx="10"/>
          </p:nvPr>
        </p:nvSpPr>
        <p:spPr>
          <a:xfrm>
            <a:off x="949960" y="7203864"/>
            <a:ext cx="3108960" cy="41380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3"/>
          <p:cNvSpPr txBox="1">
            <a:spLocks noGrp="1"/>
          </p:cNvSpPr>
          <p:nvPr>
            <p:ph type="ftr" idx="11"/>
          </p:nvPr>
        </p:nvSpPr>
        <p:spPr>
          <a:xfrm>
            <a:off x="4577080" y="7203864"/>
            <a:ext cx="4663440" cy="41380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3"/>
          <p:cNvSpPr txBox="1">
            <a:spLocks noGrp="1"/>
          </p:cNvSpPr>
          <p:nvPr>
            <p:ph type="sldNum" idx="12"/>
          </p:nvPr>
        </p:nvSpPr>
        <p:spPr>
          <a:xfrm>
            <a:off x="9758680" y="7203864"/>
            <a:ext cx="3108960" cy="41380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50772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4"/>
          <p:cNvSpPr txBox="1">
            <a:spLocks noGrp="1"/>
          </p:cNvSpPr>
          <p:nvPr>
            <p:ph type="title"/>
          </p:nvPr>
        </p:nvSpPr>
        <p:spPr>
          <a:xfrm>
            <a:off x="951760" y="518160"/>
            <a:ext cx="4456535" cy="18135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62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4"/>
          <p:cNvSpPr txBox="1">
            <a:spLocks noGrp="1"/>
          </p:cNvSpPr>
          <p:nvPr>
            <p:ph type="body" idx="1"/>
          </p:nvPr>
        </p:nvSpPr>
        <p:spPr>
          <a:xfrm>
            <a:off x="5874280" y="1119082"/>
            <a:ext cx="6995160" cy="5523442"/>
          </a:xfrm>
          <a:prstGeom prst="rect">
            <a:avLst/>
          </a:prstGeom>
          <a:noFill/>
          <a:ln>
            <a:noFill/>
          </a:ln>
        </p:spPr>
        <p:txBody>
          <a:bodyPr spcFirstLastPara="1" wrap="square" lIns="91425" tIns="45700" rIns="91425" bIns="45700" anchor="t" anchorCtr="0">
            <a:normAutofit/>
          </a:bodyPr>
          <a:lstStyle>
            <a:lvl1pPr marL="518145" lvl="0" indent="-489359" algn="l">
              <a:lnSpc>
                <a:spcPct val="90000"/>
              </a:lnSpc>
              <a:spcBef>
                <a:spcPts val="1133"/>
              </a:spcBef>
              <a:spcAft>
                <a:spcPts val="0"/>
              </a:spcAft>
              <a:buClr>
                <a:schemeClr val="dk1"/>
              </a:buClr>
              <a:buSzPts val="3200"/>
              <a:buChar char="•"/>
              <a:defRPr sz="3627"/>
            </a:lvl1pPr>
            <a:lvl2pPr marL="1036290" lvl="1" indent="-460573" algn="l">
              <a:lnSpc>
                <a:spcPct val="90000"/>
              </a:lnSpc>
              <a:spcBef>
                <a:spcPts val="567"/>
              </a:spcBef>
              <a:spcAft>
                <a:spcPts val="0"/>
              </a:spcAft>
              <a:buClr>
                <a:schemeClr val="dk1"/>
              </a:buClr>
              <a:buSzPts val="2800"/>
              <a:buChar char="•"/>
              <a:defRPr sz="3173"/>
            </a:lvl2pPr>
            <a:lvl3pPr marL="1554434" lvl="2" indent="-431787" algn="l">
              <a:lnSpc>
                <a:spcPct val="90000"/>
              </a:lnSpc>
              <a:spcBef>
                <a:spcPts val="567"/>
              </a:spcBef>
              <a:spcAft>
                <a:spcPts val="0"/>
              </a:spcAft>
              <a:buClr>
                <a:schemeClr val="dk1"/>
              </a:buClr>
              <a:buSzPts val="2400"/>
              <a:buChar char="•"/>
              <a:defRPr sz="2720"/>
            </a:lvl3pPr>
            <a:lvl4pPr marL="2072579" lvl="3" indent="-403001" algn="l">
              <a:lnSpc>
                <a:spcPct val="90000"/>
              </a:lnSpc>
              <a:spcBef>
                <a:spcPts val="567"/>
              </a:spcBef>
              <a:spcAft>
                <a:spcPts val="0"/>
              </a:spcAft>
              <a:buClr>
                <a:schemeClr val="dk1"/>
              </a:buClr>
              <a:buSzPts val="2000"/>
              <a:buChar char="•"/>
              <a:defRPr sz="2267"/>
            </a:lvl4pPr>
            <a:lvl5pPr marL="2590724" lvl="4" indent="-403001" algn="l">
              <a:lnSpc>
                <a:spcPct val="90000"/>
              </a:lnSpc>
              <a:spcBef>
                <a:spcPts val="567"/>
              </a:spcBef>
              <a:spcAft>
                <a:spcPts val="0"/>
              </a:spcAft>
              <a:buClr>
                <a:schemeClr val="dk1"/>
              </a:buClr>
              <a:buSzPts val="2000"/>
              <a:buChar char="•"/>
              <a:defRPr sz="2267"/>
            </a:lvl5pPr>
            <a:lvl6pPr marL="3108869" lvl="5" indent="-403001" algn="l">
              <a:lnSpc>
                <a:spcPct val="90000"/>
              </a:lnSpc>
              <a:spcBef>
                <a:spcPts val="567"/>
              </a:spcBef>
              <a:spcAft>
                <a:spcPts val="0"/>
              </a:spcAft>
              <a:buClr>
                <a:schemeClr val="dk1"/>
              </a:buClr>
              <a:buSzPts val="2000"/>
              <a:buChar char="•"/>
              <a:defRPr sz="2267"/>
            </a:lvl6pPr>
            <a:lvl7pPr marL="3627013" lvl="6" indent="-403001" algn="l">
              <a:lnSpc>
                <a:spcPct val="90000"/>
              </a:lnSpc>
              <a:spcBef>
                <a:spcPts val="567"/>
              </a:spcBef>
              <a:spcAft>
                <a:spcPts val="0"/>
              </a:spcAft>
              <a:buClr>
                <a:schemeClr val="dk1"/>
              </a:buClr>
              <a:buSzPts val="2000"/>
              <a:buChar char="•"/>
              <a:defRPr sz="2267"/>
            </a:lvl7pPr>
            <a:lvl8pPr marL="4145158" lvl="7" indent="-403001" algn="l">
              <a:lnSpc>
                <a:spcPct val="90000"/>
              </a:lnSpc>
              <a:spcBef>
                <a:spcPts val="567"/>
              </a:spcBef>
              <a:spcAft>
                <a:spcPts val="0"/>
              </a:spcAft>
              <a:buClr>
                <a:schemeClr val="dk1"/>
              </a:buClr>
              <a:buSzPts val="2000"/>
              <a:buChar char="•"/>
              <a:defRPr sz="2267"/>
            </a:lvl8pPr>
            <a:lvl9pPr marL="4663303" lvl="8" indent="-403001" algn="l">
              <a:lnSpc>
                <a:spcPct val="90000"/>
              </a:lnSpc>
              <a:spcBef>
                <a:spcPts val="567"/>
              </a:spcBef>
              <a:spcAft>
                <a:spcPts val="0"/>
              </a:spcAft>
              <a:buClr>
                <a:schemeClr val="dk1"/>
              </a:buClr>
              <a:buSzPts val="2000"/>
              <a:buChar char="•"/>
              <a:defRPr sz="2267"/>
            </a:lvl9pPr>
          </a:lstStyle>
          <a:p>
            <a:endParaRPr/>
          </a:p>
        </p:txBody>
      </p:sp>
      <p:sp>
        <p:nvSpPr>
          <p:cNvPr id="61" name="Google Shape;61;p34"/>
          <p:cNvSpPr txBox="1">
            <a:spLocks noGrp="1"/>
          </p:cNvSpPr>
          <p:nvPr>
            <p:ph type="body" idx="2"/>
          </p:nvPr>
        </p:nvSpPr>
        <p:spPr>
          <a:xfrm>
            <a:off x="951760" y="2331720"/>
            <a:ext cx="4456535" cy="4319800"/>
          </a:xfrm>
          <a:prstGeom prst="rect">
            <a:avLst/>
          </a:prstGeom>
          <a:noFill/>
          <a:ln>
            <a:noFill/>
          </a:ln>
        </p:spPr>
        <p:txBody>
          <a:bodyPr spcFirstLastPara="1" wrap="square" lIns="91425" tIns="45700" rIns="91425" bIns="45700" anchor="t" anchorCtr="0">
            <a:normAutofit/>
          </a:bodyPr>
          <a:lstStyle>
            <a:lvl1pPr marL="518145" lvl="0" indent="-259072" algn="l">
              <a:lnSpc>
                <a:spcPct val="90000"/>
              </a:lnSpc>
              <a:spcBef>
                <a:spcPts val="1133"/>
              </a:spcBef>
              <a:spcAft>
                <a:spcPts val="0"/>
              </a:spcAft>
              <a:buClr>
                <a:schemeClr val="dk1"/>
              </a:buClr>
              <a:buSzPts val="1600"/>
              <a:buNone/>
              <a:defRPr sz="1813"/>
            </a:lvl1pPr>
            <a:lvl2pPr marL="1036290" lvl="1" indent="-259072" algn="l">
              <a:lnSpc>
                <a:spcPct val="90000"/>
              </a:lnSpc>
              <a:spcBef>
                <a:spcPts val="567"/>
              </a:spcBef>
              <a:spcAft>
                <a:spcPts val="0"/>
              </a:spcAft>
              <a:buClr>
                <a:schemeClr val="dk1"/>
              </a:buClr>
              <a:buSzPts val="1400"/>
              <a:buNone/>
              <a:defRPr sz="1587"/>
            </a:lvl2pPr>
            <a:lvl3pPr marL="1554434" lvl="2" indent="-259072" algn="l">
              <a:lnSpc>
                <a:spcPct val="90000"/>
              </a:lnSpc>
              <a:spcBef>
                <a:spcPts val="567"/>
              </a:spcBef>
              <a:spcAft>
                <a:spcPts val="0"/>
              </a:spcAft>
              <a:buClr>
                <a:schemeClr val="dk1"/>
              </a:buClr>
              <a:buSzPts val="1200"/>
              <a:buNone/>
              <a:defRPr sz="1360"/>
            </a:lvl3pPr>
            <a:lvl4pPr marL="2072579" lvl="3" indent="-259072" algn="l">
              <a:lnSpc>
                <a:spcPct val="90000"/>
              </a:lnSpc>
              <a:spcBef>
                <a:spcPts val="567"/>
              </a:spcBef>
              <a:spcAft>
                <a:spcPts val="0"/>
              </a:spcAft>
              <a:buClr>
                <a:schemeClr val="dk1"/>
              </a:buClr>
              <a:buSzPts val="1000"/>
              <a:buNone/>
              <a:defRPr sz="1133"/>
            </a:lvl4pPr>
            <a:lvl5pPr marL="2590724" lvl="4" indent="-259072" algn="l">
              <a:lnSpc>
                <a:spcPct val="90000"/>
              </a:lnSpc>
              <a:spcBef>
                <a:spcPts val="567"/>
              </a:spcBef>
              <a:spcAft>
                <a:spcPts val="0"/>
              </a:spcAft>
              <a:buClr>
                <a:schemeClr val="dk1"/>
              </a:buClr>
              <a:buSzPts val="1000"/>
              <a:buNone/>
              <a:defRPr sz="1133"/>
            </a:lvl5pPr>
            <a:lvl6pPr marL="3108869" lvl="5" indent="-259072" algn="l">
              <a:lnSpc>
                <a:spcPct val="90000"/>
              </a:lnSpc>
              <a:spcBef>
                <a:spcPts val="567"/>
              </a:spcBef>
              <a:spcAft>
                <a:spcPts val="0"/>
              </a:spcAft>
              <a:buClr>
                <a:schemeClr val="dk1"/>
              </a:buClr>
              <a:buSzPts val="1000"/>
              <a:buNone/>
              <a:defRPr sz="1133"/>
            </a:lvl6pPr>
            <a:lvl7pPr marL="3627013" lvl="6" indent="-259072" algn="l">
              <a:lnSpc>
                <a:spcPct val="90000"/>
              </a:lnSpc>
              <a:spcBef>
                <a:spcPts val="567"/>
              </a:spcBef>
              <a:spcAft>
                <a:spcPts val="0"/>
              </a:spcAft>
              <a:buClr>
                <a:schemeClr val="dk1"/>
              </a:buClr>
              <a:buSzPts val="1000"/>
              <a:buNone/>
              <a:defRPr sz="1133"/>
            </a:lvl7pPr>
            <a:lvl8pPr marL="4145158" lvl="7" indent="-259072" algn="l">
              <a:lnSpc>
                <a:spcPct val="90000"/>
              </a:lnSpc>
              <a:spcBef>
                <a:spcPts val="567"/>
              </a:spcBef>
              <a:spcAft>
                <a:spcPts val="0"/>
              </a:spcAft>
              <a:buClr>
                <a:schemeClr val="dk1"/>
              </a:buClr>
              <a:buSzPts val="1000"/>
              <a:buNone/>
              <a:defRPr sz="1133"/>
            </a:lvl8pPr>
            <a:lvl9pPr marL="4663303" lvl="8" indent="-259072" algn="l">
              <a:lnSpc>
                <a:spcPct val="90000"/>
              </a:lnSpc>
              <a:spcBef>
                <a:spcPts val="567"/>
              </a:spcBef>
              <a:spcAft>
                <a:spcPts val="0"/>
              </a:spcAft>
              <a:buClr>
                <a:schemeClr val="dk1"/>
              </a:buClr>
              <a:buSzPts val="1000"/>
              <a:buNone/>
              <a:defRPr sz="1133"/>
            </a:lvl9pPr>
          </a:lstStyle>
          <a:p>
            <a:endParaRPr/>
          </a:p>
        </p:txBody>
      </p:sp>
      <p:sp>
        <p:nvSpPr>
          <p:cNvPr id="62" name="Google Shape;62;p34"/>
          <p:cNvSpPr txBox="1">
            <a:spLocks noGrp="1"/>
          </p:cNvSpPr>
          <p:nvPr>
            <p:ph type="dt" idx="10"/>
          </p:nvPr>
        </p:nvSpPr>
        <p:spPr>
          <a:xfrm>
            <a:off x="949960" y="7203864"/>
            <a:ext cx="3108960" cy="41380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4"/>
          <p:cNvSpPr txBox="1">
            <a:spLocks noGrp="1"/>
          </p:cNvSpPr>
          <p:nvPr>
            <p:ph type="ftr" idx="11"/>
          </p:nvPr>
        </p:nvSpPr>
        <p:spPr>
          <a:xfrm>
            <a:off x="4577080" y="7203864"/>
            <a:ext cx="4663440" cy="41380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4"/>
          <p:cNvSpPr txBox="1">
            <a:spLocks noGrp="1"/>
          </p:cNvSpPr>
          <p:nvPr>
            <p:ph type="sldNum" idx="12"/>
          </p:nvPr>
        </p:nvSpPr>
        <p:spPr>
          <a:xfrm>
            <a:off x="9758680" y="7203864"/>
            <a:ext cx="3108960" cy="41380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42909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5"/>
          <p:cNvSpPr txBox="1">
            <a:spLocks noGrp="1"/>
          </p:cNvSpPr>
          <p:nvPr>
            <p:ph type="title"/>
          </p:nvPr>
        </p:nvSpPr>
        <p:spPr>
          <a:xfrm>
            <a:off x="951760" y="518160"/>
            <a:ext cx="4456535" cy="18135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62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5"/>
          <p:cNvSpPr>
            <a:spLocks noGrp="1"/>
          </p:cNvSpPr>
          <p:nvPr>
            <p:ph type="pic" idx="2"/>
          </p:nvPr>
        </p:nvSpPr>
        <p:spPr>
          <a:xfrm>
            <a:off x="5874280" y="1119082"/>
            <a:ext cx="6995160" cy="5523442"/>
          </a:xfrm>
          <a:prstGeom prst="rect">
            <a:avLst/>
          </a:prstGeom>
          <a:noFill/>
          <a:ln>
            <a:noFill/>
          </a:ln>
        </p:spPr>
      </p:sp>
      <p:sp>
        <p:nvSpPr>
          <p:cNvPr id="68" name="Google Shape;68;p35"/>
          <p:cNvSpPr txBox="1">
            <a:spLocks noGrp="1"/>
          </p:cNvSpPr>
          <p:nvPr>
            <p:ph type="body" idx="1"/>
          </p:nvPr>
        </p:nvSpPr>
        <p:spPr>
          <a:xfrm>
            <a:off x="951760" y="2331720"/>
            <a:ext cx="4456535" cy="4319800"/>
          </a:xfrm>
          <a:prstGeom prst="rect">
            <a:avLst/>
          </a:prstGeom>
          <a:noFill/>
          <a:ln>
            <a:noFill/>
          </a:ln>
        </p:spPr>
        <p:txBody>
          <a:bodyPr spcFirstLastPara="1" wrap="square" lIns="91425" tIns="45700" rIns="91425" bIns="45700" anchor="t" anchorCtr="0">
            <a:normAutofit/>
          </a:bodyPr>
          <a:lstStyle>
            <a:lvl1pPr marL="518145" lvl="0" indent="-259072" algn="l">
              <a:lnSpc>
                <a:spcPct val="90000"/>
              </a:lnSpc>
              <a:spcBef>
                <a:spcPts val="1133"/>
              </a:spcBef>
              <a:spcAft>
                <a:spcPts val="0"/>
              </a:spcAft>
              <a:buClr>
                <a:schemeClr val="dk1"/>
              </a:buClr>
              <a:buSzPts val="1600"/>
              <a:buNone/>
              <a:defRPr sz="1813"/>
            </a:lvl1pPr>
            <a:lvl2pPr marL="1036290" lvl="1" indent="-259072" algn="l">
              <a:lnSpc>
                <a:spcPct val="90000"/>
              </a:lnSpc>
              <a:spcBef>
                <a:spcPts val="567"/>
              </a:spcBef>
              <a:spcAft>
                <a:spcPts val="0"/>
              </a:spcAft>
              <a:buClr>
                <a:schemeClr val="dk1"/>
              </a:buClr>
              <a:buSzPts val="1400"/>
              <a:buNone/>
              <a:defRPr sz="1587"/>
            </a:lvl2pPr>
            <a:lvl3pPr marL="1554434" lvl="2" indent="-259072" algn="l">
              <a:lnSpc>
                <a:spcPct val="90000"/>
              </a:lnSpc>
              <a:spcBef>
                <a:spcPts val="567"/>
              </a:spcBef>
              <a:spcAft>
                <a:spcPts val="0"/>
              </a:spcAft>
              <a:buClr>
                <a:schemeClr val="dk1"/>
              </a:buClr>
              <a:buSzPts val="1200"/>
              <a:buNone/>
              <a:defRPr sz="1360"/>
            </a:lvl3pPr>
            <a:lvl4pPr marL="2072579" lvl="3" indent="-259072" algn="l">
              <a:lnSpc>
                <a:spcPct val="90000"/>
              </a:lnSpc>
              <a:spcBef>
                <a:spcPts val="567"/>
              </a:spcBef>
              <a:spcAft>
                <a:spcPts val="0"/>
              </a:spcAft>
              <a:buClr>
                <a:schemeClr val="dk1"/>
              </a:buClr>
              <a:buSzPts val="1000"/>
              <a:buNone/>
              <a:defRPr sz="1133"/>
            </a:lvl4pPr>
            <a:lvl5pPr marL="2590724" lvl="4" indent="-259072" algn="l">
              <a:lnSpc>
                <a:spcPct val="90000"/>
              </a:lnSpc>
              <a:spcBef>
                <a:spcPts val="567"/>
              </a:spcBef>
              <a:spcAft>
                <a:spcPts val="0"/>
              </a:spcAft>
              <a:buClr>
                <a:schemeClr val="dk1"/>
              </a:buClr>
              <a:buSzPts val="1000"/>
              <a:buNone/>
              <a:defRPr sz="1133"/>
            </a:lvl5pPr>
            <a:lvl6pPr marL="3108869" lvl="5" indent="-259072" algn="l">
              <a:lnSpc>
                <a:spcPct val="90000"/>
              </a:lnSpc>
              <a:spcBef>
                <a:spcPts val="567"/>
              </a:spcBef>
              <a:spcAft>
                <a:spcPts val="0"/>
              </a:spcAft>
              <a:buClr>
                <a:schemeClr val="dk1"/>
              </a:buClr>
              <a:buSzPts val="1000"/>
              <a:buNone/>
              <a:defRPr sz="1133"/>
            </a:lvl6pPr>
            <a:lvl7pPr marL="3627013" lvl="6" indent="-259072" algn="l">
              <a:lnSpc>
                <a:spcPct val="90000"/>
              </a:lnSpc>
              <a:spcBef>
                <a:spcPts val="567"/>
              </a:spcBef>
              <a:spcAft>
                <a:spcPts val="0"/>
              </a:spcAft>
              <a:buClr>
                <a:schemeClr val="dk1"/>
              </a:buClr>
              <a:buSzPts val="1000"/>
              <a:buNone/>
              <a:defRPr sz="1133"/>
            </a:lvl7pPr>
            <a:lvl8pPr marL="4145158" lvl="7" indent="-259072" algn="l">
              <a:lnSpc>
                <a:spcPct val="90000"/>
              </a:lnSpc>
              <a:spcBef>
                <a:spcPts val="567"/>
              </a:spcBef>
              <a:spcAft>
                <a:spcPts val="0"/>
              </a:spcAft>
              <a:buClr>
                <a:schemeClr val="dk1"/>
              </a:buClr>
              <a:buSzPts val="1000"/>
              <a:buNone/>
              <a:defRPr sz="1133"/>
            </a:lvl8pPr>
            <a:lvl9pPr marL="4663303" lvl="8" indent="-259072" algn="l">
              <a:lnSpc>
                <a:spcPct val="90000"/>
              </a:lnSpc>
              <a:spcBef>
                <a:spcPts val="567"/>
              </a:spcBef>
              <a:spcAft>
                <a:spcPts val="0"/>
              </a:spcAft>
              <a:buClr>
                <a:schemeClr val="dk1"/>
              </a:buClr>
              <a:buSzPts val="1000"/>
              <a:buNone/>
              <a:defRPr sz="1133"/>
            </a:lvl9pPr>
          </a:lstStyle>
          <a:p>
            <a:endParaRPr/>
          </a:p>
        </p:txBody>
      </p:sp>
      <p:sp>
        <p:nvSpPr>
          <p:cNvPr id="69" name="Google Shape;69;p35"/>
          <p:cNvSpPr txBox="1">
            <a:spLocks noGrp="1"/>
          </p:cNvSpPr>
          <p:nvPr>
            <p:ph type="dt" idx="10"/>
          </p:nvPr>
        </p:nvSpPr>
        <p:spPr>
          <a:xfrm>
            <a:off x="949960" y="7203864"/>
            <a:ext cx="3108960" cy="41380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5"/>
          <p:cNvSpPr txBox="1">
            <a:spLocks noGrp="1"/>
          </p:cNvSpPr>
          <p:nvPr>
            <p:ph type="ftr" idx="11"/>
          </p:nvPr>
        </p:nvSpPr>
        <p:spPr>
          <a:xfrm>
            <a:off x="4577080" y="7203864"/>
            <a:ext cx="4663440" cy="41380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5"/>
          <p:cNvSpPr txBox="1">
            <a:spLocks noGrp="1"/>
          </p:cNvSpPr>
          <p:nvPr>
            <p:ph type="sldNum" idx="12"/>
          </p:nvPr>
        </p:nvSpPr>
        <p:spPr>
          <a:xfrm>
            <a:off x="9758680" y="7203864"/>
            <a:ext cx="3108960" cy="41380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27069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468D38-7081-47D1-9A76-D93F2A79BEBB}" type="datetimeFigureOut">
              <a:rPr lang="en-US" smtClean="0"/>
              <a:t>1/20/2023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FCBB43-4EE7-4AE0-A011-CC9052827149}" type="slidenum">
              <a:rPr lang="en-US" smtClean="0"/>
              <a:t>‹#›</a:t>
            </a:fld>
            <a:endParaRPr lang="en-US" dirty="0"/>
          </a:p>
        </p:txBody>
      </p:sp>
    </p:spTree>
    <p:extLst>
      <p:ext uri="{BB962C8B-B14F-4D97-AF65-F5344CB8AC3E}">
        <p14:creationId xmlns:p14="http://schemas.microsoft.com/office/powerpoint/2010/main" val="473763648"/>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6"/>
          <p:cNvSpPr txBox="1">
            <a:spLocks noGrp="1"/>
          </p:cNvSpPr>
          <p:nvPr>
            <p:ph type="title"/>
          </p:nvPr>
        </p:nvSpPr>
        <p:spPr>
          <a:xfrm>
            <a:off x="949960" y="413809"/>
            <a:ext cx="11917680" cy="150230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6"/>
          <p:cNvSpPr txBox="1">
            <a:spLocks noGrp="1"/>
          </p:cNvSpPr>
          <p:nvPr>
            <p:ph type="body" idx="1"/>
          </p:nvPr>
        </p:nvSpPr>
        <p:spPr>
          <a:xfrm rot="5400000">
            <a:off x="4443042" y="-1424040"/>
            <a:ext cx="4931516" cy="11917680"/>
          </a:xfrm>
          <a:prstGeom prst="rect">
            <a:avLst/>
          </a:prstGeom>
          <a:noFill/>
          <a:ln>
            <a:noFill/>
          </a:ln>
        </p:spPr>
        <p:txBody>
          <a:bodyPr spcFirstLastPara="1" wrap="square" lIns="91425" tIns="45700" rIns="91425" bIns="45700" anchor="t" anchorCtr="0">
            <a:normAutofit/>
          </a:bodyPr>
          <a:lstStyle>
            <a:lvl1pPr marL="518145" lvl="0" indent="-388609" algn="l">
              <a:lnSpc>
                <a:spcPct val="90000"/>
              </a:lnSpc>
              <a:spcBef>
                <a:spcPts val="1133"/>
              </a:spcBef>
              <a:spcAft>
                <a:spcPts val="0"/>
              </a:spcAft>
              <a:buClr>
                <a:schemeClr val="dk1"/>
              </a:buClr>
              <a:buSzPts val="1800"/>
              <a:buChar char="•"/>
              <a:defRPr/>
            </a:lvl1pPr>
            <a:lvl2pPr marL="1036290" lvl="1" indent="-388609" algn="l">
              <a:lnSpc>
                <a:spcPct val="90000"/>
              </a:lnSpc>
              <a:spcBef>
                <a:spcPts val="567"/>
              </a:spcBef>
              <a:spcAft>
                <a:spcPts val="0"/>
              </a:spcAft>
              <a:buClr>
                <a:schemeClr val="dk1"/>
              </a:buClr>
              <a:buSzPts val="1800"/>
              <a:buChar char="•"/>
              <a:defRPr/>
            </a:lvl2pPr>
            <a:lvl3pPr marL="1554434" lvl="2" indent="-388609" algn="l">
              <a:lnSpc>
                <a:spcPct val="90000"/>
              </a:lnSpc>
              <a:spcBef>
                <a:spcPts val="567"/>
              </a:spcBef>
              <a:spcAft>
                <a:spcPts val="0"/>
              </a:spcAft>
              <a:buClr>
                <a:schemeClr val="dk1"/>
              </a:buClr>
              <a:buSzPts val="1800"/>
              <a:buChar char="•"/>
              <a:defRPr/>
            </a:lvl3pPr>
            <a:lvl4pPr marL="2072579" lvl="3" indent="-388609" algn="l">
              <a:lnSpc>
                <a:spcPct val="90000"/>
              </a:lnSpc>
              <a:spcBef>
                <a:spcPts val="567"/>
              </a:spcBef>
              <a:spcAft>
                <a:spcPts val="0"/>
              </a:spcAft>
              <a:buClr>
                <a:schemeClr val="dk1"/>
              </a:buClr>
              <a:buSzPts val="1800"/>
              <a:buChar char="•"/>
              <a:defRPr/>
            </a:lvl4pPr>
            <a:lvl5pPr marL="2590724" lvl="4" indent="-388609" algn="l">
              <a:lnSpc>
                <a:spcPct val="90000"/>
              </a:lnSpc>
              <a:spcBef>
                <a:spcPts val="567"/>
              </a:spcBef>
              <a:spcAft>
                <a:spcPts val="0"/>
              </a:spcAft>
              <a:buClr>
                <a:schemeClr val="dk1"/>
              </a:buClr>
              <a:buSzPts val="1800"/>
              <a:buChar char="•"/>
              <a:defRPr/>
            </a:lvl5pPr>
            <a:lvl6pPr marL="3108869" lvl="5" indent="-388609" algn="l">
              <a:lnSpc>
                <a:spcPct val="90000"/>
              </a:lnSpc>
              <a:spcBef>
                <a:spcPts val="567"/>
              </a:spcBef>
              <a:spcAft>
                <a:spcPts val="0"/>
              </a:spcAft>
              <a:buClr>
                <a:schemeClr val="dk1"/>
              </a:buClr>
              <a:buSzPts val="1800"/>
              <a:buChar char="•"/>
              <a:defRPr/>
            </a:lvl6pPr>
            <a:lvl7pPr marL="3627013" lvl="6" indent="-388609" algn="l">
              <a:lnSpc>
                <a:spcPct val="90000"/>
              </a:lnSpc>
              <a:spcBef>
                <a:spcPts val="567"/>
              </a:spcBef>
              <a:spcAft>
                <a:spcPts val="0"/>
              </a:spcAft>
              <a:buClr>
                <a:schemeClr val="dk1"/>
              </a:buClr>
              <a:buSzPts val="1800"/>
              <a:buChar char="•"/>
              <a:defRPr/>
            </a:lvl7pPr>
            <a:lvl8pPr marL="4145158" lvl="7" indent="-388609" algn="l">
              <a:lnSpc>
                <a:spcPct val="90000"/>
              </a:lnSpc>
              <a:spcBef>
                <a:spcPts val="567"/>
              </a:spcBef>
              <a:spcAft>
                <a:spcPts val="0"/>
              </a:spcAft>
              <a:buClr>
                <a:schemeClr val="dk1"/>
              </a:buClr>
              <a:buSzPts val="1800"/>
              <a:buChar char="•"/>
              <a:defRPr/>
            </a:lvl8pPr>
            <a:lvl9pPr marL="4663303" lvl="8" indent="-388609" algn="l">
              <a:lnSpc>
                <a:spcPct val="90000"/>
              </a:lnSpc>
              <a:spcBef>
                <a:spcPts val="567"/>
              </a:spcBef>
              <a:spcAft>
                <a:spcPts val="0"/>
              </a:spcAft>
              <a:buClr>
                <a:schemeClr val="dk1"/>
              </a:buClr>
              <a:buSzPts val="1800"/>
              <a:buChar char="•"/>
              <a:defRPr/>
            </a:lvl9pPr>
          </a:lstStyle>
          <a:p>
            <a:endParaRPr/>
          </a:p>
        </p:txBody>
      </p:sp>
      <p:sp>
        <p:nvSpPr>
          <p:cNvPr id="75" name="Google Shape;75;p36"/>
          <p:cNvSpPr txBox="1">
            <a:spLocks noGrp="1"/>
          </p:cNvSpPr>
          <p:nvPr>
            <p:ph type="dt" idx="10"/>
          </p:nvPr>
        </p:nvSpPr>
        <p:spPr>
          <a:xfrm>
            <a:off x="949960" y="7203864"/>
            <a:ext cx="3108960" cy="41380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6"/>
          <p:cNvSpPr txBox="1">
            <a:spLocks noGrp="1"/>
          </p:cNvSpPr>
          <p:nvPr>
            <p:ph type="ftr" idx="11"/>
          </p:nvPr>
        </p:nvSpPr>
        <p:spPr>
          <a:xfrm>
            <a:off x="4577080" y="7203864"/>
            <a:ext cx="4663440" cy="41380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6"/>
          <p:cNvSpPr txBox="1">
            <a:spLocks noGrp="1"/>
          </p:cNvSpPr>
          <p:nvPr>
            <p:ph type="sldNum" idx="12"/>
          </p:nvPr>
        </p:nvSpPr>
        <p:spPr>
          <a:xfrm>
            <a:off x="9758680" y="7203864"/>
            <a:ext cx="3108960" cy="41380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344158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7"/>
          <p:cNvSpPr txBox="1">
            <a:spLocks noGrp="1"/>
          </p:cNvSpPr>
          <p:nvPr>
            <p:ph type="title"/>
          </p:nvPr>
        </p:nvSpPr>
        <p:spPr>
          <a:xfrm rot="5400000">
            <a:off x="8084555" y="2217473"/>
            <a:ext cx="6586750" cy="297942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7"/>
          <p:cNvSpPr txBox="1">
            <a:spLocks noGrp="1"/>
          </p:cNvSpPr>
          <p:nvPr>
            <p:ph type="body" idx="1"/>
          </p:nvPr>
        </p:nvSpPr>
        <p:spPr>
          <a:xfrm rot="5400000">
            <a:off x="2039355" y="-675587"/>
            <a:ext cx="6586750" cy="8765540"/>
          </a:xfrm>
          <a:prstGeom prst="rect">
            <a:avLst/>
          </a:prstGeom>
          <a:noFill/>
          <a:ln>
            <a:noFill/>
          </a:ln>
        </p:spPr>
        <p:txBody>
          <a:bodyPr spcFirstLastPara="1" wrap="square" lIns="91425" tIns="45700" rIns="91425" bIns="45700" anchor="t" anchorCtr="0">
            <a:normAutofit/>
          </a:bodyPr>
          <a:lstStyle>
            <a:lvl1pPr marL="518145" lvl="0" indent="-388609" algn="l">
              <a:lnSpc>
                <a:spcPct val="90000"/>
              </a:lnSpc>
              <a:spcBef>
                <a:spcPts val="1133"/>
              </a:spcBef>
              <a:spcAft>
                <a:spcPts val="0"/>
              </a:spcAft>
              <a:buClr>
                <a:schemeClr val="dk1"/>
              </a:buClr>
              <a:buSzPts val="1800"/>
              <a:buChar char="•"/>
              <a:defRPr/>
            </a:lvl1pPr>
            <a:lvl2pPr marL="1036290" lvl="1" indent="-388609" algn="l">
              <a:lnSpc>
                <a:spcPct val="90000"/>
              </a:lnSpc>
              <a:spcBef>
                <a:spcPts val="567"/>
              </a:spcBef>
              <a:spcAft>
                <a:spcPts val="0"/>
              </a:spcAft>
              <a:buClr>
                <a:schemeClr val="dk1"/>
              </a:buClr>
              <a:buSzPts val="1800"/>
              <a:buChar char="•"/>
              <a:defRPr/>
            </a:lvl2pPr>
            <a:lvl3pPr marL="1554434" lvl="2" indent="-388609" algn="l">
              <a:lnSpc>
                <a:spcPct val="90000"/>
              </a:lnSpc>
              <a:spcBef>
                <a:spcPts val="567"/>
              </a:spcBef>
              <a:spcAft>
                <a:spcPts val="0"/>
              </a:spcAft>
              <a:buClr>
                <a:schemeClr val="dk1"/>
              </a:buClr>
              <a:buSzPts val="1800"/>
              <a:buChar char="•"/>
              <a:defRPr/>
            </a:lvl3pPr>
            <a:lvl4pPr marL="2072579" lvl="3" indent="-388609" algn="l">
              <a:lnSpc>
                <a:spcPct val="90000"/>
              </a:lnSpc>
              <a:spcBef>
                <a:spcPts val="567"/>
              </a:spcBef>
              <a:spcAft>
                <a:spcPts val="0"/>
              </a:spcAft>
              <a:buClr>
                <a:schemeClr val="dk1"/>
              </a:buClr>
              <a:buSzPts val="1800"/>
              <a:buChar char="•"/>
              <a:defRPr/>
            </a:lvl4pPr>
            <a:lvl5pPr marL="2590724" lvl="4" indent="-388609" algn="l">
              <a:lnSpc>
                <a:spcPct val="90000"/>
              </a:lnSpc>
              <a:spcBef>
                <a:spcPts val="567"/>
              </a:spcBef>
              <a:spcAft>
                <a:spcPts val="0"/>
              </a:spcAft>
              <a:buClr>
                <a:schemeClr val="dk1"/>
              </a:buClr>
              <a:buSzPts val="1800"/>
              <a:buChar char="•"/>
              <a:defRPr/>
            </a:lvl5pPr>
            <a:lvl6pPr marL="3108869" lvl="5" indent="-388609" algn="l">
              <a:lnSpc>
                <a:spcPct val="90000"/>
              </a:lnSpc>
              <a:spcBef>
                <a:spcPts val="567"/>
              </a:spcBef>
              <a:spcAft>
                <a:spcPts val="0"/>
              </a:spcAft>
              <a:buClr>
                <a:schemeClr val="dk1"/>
              </a:buClr>
              <a:buSzPts val="1800"/>
              <a:buChar char="•"/>
              <a:defRPr/>
            </a:lvl6pPr>
            <a:lvl7pPr marL="3627013" lvl="6" indent="-388609" algn="l">
              <a:lnSpc>
                <a:spcPct val="90000"/>
              </a:lnSpc>
              <a:spcBef>
                <a:spcPts val="567"/>
              </a:spcBef>
              <a:spcAft>
                <a:spcPts val="0"/>
              </a:spcAft>
              <a:buClr>
                <a:schemeClr val="dk1"/>
              </a:buClr>
              <a:buSzPts val="1800"/>
              <a:buChar char="•"/>
              <a:defRPr/>
            </a:lvl7pPr>
            <a:lvl8pPr marL="4145158" lvl="7" indent="-388609" algn="l">
              <a:lnSpc>
                <a:spcPct val="90000"/>
              </a:lnSpc>
              <a:spcBef>
                <a:spcPts val="567"/>
              </a:spcBef>
              <a:spcAft>
                <a:spcPts val="0"/>
              </a:spcAft>
              <a:buClr>
                <a:schemeClr val="dk1"/>
              </a:buClr>
              <a:buSzPts val="1800"/>
              <a:buChar char="•"/>
              <a:defRPr/>
            </a:lvl8pPr>
            <a:lvl9pPr marL="4663303" lvl="8" indent="-388609" algn="l">
              <a:lnSpc>
                <a:spcPct val="90000"/>
              </a:lnSpc>
              <a:spcBef>
                <a:spcPts val="567"/>
              </a:spcBef>
              <a:spcAft>
                <a:spcPts val="0"/>
              </a:spcAft>
              <a:buClr>
                <a:schemeClr val="dk1"/>
              </a:buClr>
              <a:buSzPts val="1800"/>
              <a:buChar char="•"/>
              <a:defRPr/>
            </a:lvl9pPr>
          </a:lstStyle>
          <a:p>
            <a:endParaRPr/>
          </a:p>
        </p:txBody>
      </p:sp>
      <p:sp>
        <p:nvSpPr>
          <p:cNvPr id="81" name="Google Shape;81;p37"/>
          <p:cNvSpPr txBox="1">
            <a:spLocks noGrp="1"/>
          </p:cNvSpPr>
          <p:nvPr>
            <p:ph type="dt" idx="10"/>
          </p:nvPr>
        </p:nvSpPr>
        <p:spPr>
          <a:xfrm>
            <a:off x="949960" y="7203864"/>
            <a:ext cx="3108960" cy="41380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7"/>
          <p:cNvSpPr txBox="1">
            <a:spLocks noGrp="1"/>
          </p:cNvSpPr>
          <p:nvPr>
            <p:ph type="ftr" idx="11"/>
          </p:nvPr>
        </p:nvSpPr>
        <p:spPr>
          <a:xfrm>
            <a:off x="4577080" y="7203864"/>
            <a:ext cx="4663440" cy="41380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7"/>
          <p:cNvSpPr txBox="1">
            <a:spLocks noGrp="1"/>
          </p:cNvSpPr>
          <p:nvPr>
            <p:ph type="sldNum" idx="12"/>
          </p:nvPr>
        </p:nvSpPr>
        <p:spPr>
          <a:xfrm>
            <a:off x="9758680" y="7203864"/>
            <a:ext cx="3108960" cy="41380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35108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42763" y="1937704"/>
            <a:ext cx="11917680" cy="3233102"/>
          </a:xfrm>
        </p:spPr>
        <p:txBody>
          <a:bodyPr anchor="b"/>
          <a:lstStyle>
            <a:lvl1pPr>
              <a:defRPr sz="6800"/>
            </a:lvl1pPr>
          </a:lstStyle>
          <a:p>
            <a:r>
              <a:rPr lang="en-US"/>
              <a:t>Click to edit Master title style</a:t>
            </a:r>
            <a:endParaRPr lang="en-US" dirty="0"/>
          </a:p>
        </p:txBody>
      </p:sp>
      <p:sp>
        <p:nvSpPr>
          <p:cNvPr id="3" name="Text Placeholder 2"/>
          <p:cNvSpPr>
            <a:spLocks noGrp="1"/>
          </p:cNvSpPr>
          <p:nvPr>
            <p:ph type="body" idx="1"/>
          </p:nvPr>
        </p:nvSpPr>
        <p:spPr>
          <a:xfrm>
            <a:off x="942763" y="5201392"/>
            <a:ext cx="11917680" cy="1700212"/>
          </a:xfrm>
        </p:spPr>
        <p:txBody>
          <a:bodyPr/>
          <a:lstStyle>
            <a:lvl1pPr marL="0" indent="0">
              <a:buNone/>
              <a:defRPr sz="2720">
                <a:solidFill>
                  <a:schemeClr val="tx1">
                    <a:tint val="75000"/>
                  </a:schemeClr>
                </a:solidFill>
              </a:defRPr>
            </a:lvl1pPr>
            <a:lvl2pPr marL="518145" indent="0">
              <a:buNone/>
              <a:defRPr sz="2267">
                <a:solidFill>
                  <a:schemeClr val="tx1">
                    <a:tint val="75000"/>
                  </a:schemeClr>
                </a:solidFill>
              </a:defRPr>
            </a:lvl2pPr>
            <a:lvl3pPr marL="1036290" indent="0">
              <a:buNone/>
              <a:defRPr sz="2040">
                <a:solidFill>
                  <a:schemeClr val="tx1">
                    <a:tint val="75000"/>
                  </a:schemeClr>
                </a:solidFill>
              </a:defRPr>
            </a:lvl3pPr>
            <a:lvl4pPr marL="1554434" indent="0">
              <a:buNone/>
              <a:defRPr sz="1813">
                <a:solidFill>
                  <a:schemeClr val="tx1">
                    <a:tint val="75000"/>
                  </a:schemeClr>
                </a:solidFill>
              </a:defRPr>
            </a:lvl4pPr>
            <a:lvl5pPr marL="2072579" indent="0">
              <a:buNone/>
              <a:defRPr sz="1813">
                <a:solidFill>
                  <a:schemeClr val="tx1">
                    <a:tint val="75000"/>
                  </a:schemeClr>
                </a:solidFill>
              </a:defRPr>
            </a:lvl5pPr>
            <a:lvl6pPr marL="2590724" indent="0">
              <a:buNone/>
              <a:defRPr sz="1813">
                <a:solidFill>
                  <a:schemeClr val="tx1">
                    <a:tint val="75000"/>
                  </a:schemeClr>
                </a:solidFill>
              </a:defRPr>
            </a:lvl6pPr>
            <a:lvl7pPr marL="3108869" indent="0">
              <a:buNone/>
              <a:defRPr sz="1813">
                <a:solidFill>
                  <a:schemeClr val="tx1">
                    <a:tint val="75000"/>
                  </a:schemeClr>
                </a:solidFill>
              </a:defRPr>
            </a:lvl7pPr>
            <a:lvl8pPr marL="3627013" indent="0">
              <a:buNone/>
              <a:defRPr sz="1813">
                <a:solidFill>
                  <a:schemeClr val="tx1">
                    <a:tint val="75000"/>
                  </a:schemeClr>
                </a:solidFill>
              </a:defRPr>
            </a:lvl8pPr>
            <a:lvl9pPr marL="4145158" indent="0">
              <a:buNone/>
              <a:defRPr sz="18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468D38-7081-47D1-9A76-D93F2A79BEBB}" type="datetimeFigureOut">
              <a:rPr lang="en-US" smtClean="0"/>
              <a:t>1/20/2023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FCBB43-4EE7-4AE0-A011-CC9052827149}" type="slidenum">
              <a:rPr lang="en-US" smtClean="0"/>
              <a:t>‹#›</a:t>
            </a:fld>
            <a:endParaRPr lang="en-US" dirty="0"/>
          </a:p>
        </p:txBody>
      </p:sp>
    </p:spTree>
    <p:extLst>
      <p:ext uri="{BB962C8B-B14F-4D97-AF65-F5344CB8AC3E}">
        <p14:creationId xmlns:p14="http://schemas.microsoft.com/office/powerpoint/2010/main" val="1277344648"/>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49960" y="2069042"/>
            <a:ext cx="587248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995160" y="2069042"/>
            <a:ext cx="587248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468D38-7081-47D1-9A76-D93F2A79BEBB}" type="datetimeFigureOut">
              <a:rPr lang="en-US" smtClean="0"/>
              <a:t>1/20/2023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FCBB43-4EE7-4AE0-A011-CC9052827149}" type="slidenum">
              <a:rPr lang="en-US" smtClean="0"/>
              <a:t>‹#›</a:t>
            </a:fld>
            <a:endParaRPr lang="en-US" dirty="0"/>
          </a:p>
        </p:txBody>
      </p:sp>
    </p:spTree>
    <p:extLst>
      <p:ext uri="{BB962C8B-B14F-4D97-AF65-F5344CB8AC3E}">
        <p14:creationId xmlns:p14="http://schemas.microsoft.com/office/powerpoint/2010/main" val="201945605"/>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51760" y="413809"/>
            <a:ext cx="1191768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951760" y="1905318"/>
            <a:ext cx="5845492" cy="933767"/>
          </a:xfrm>
        </p:spPr>
        <p:txBody>
          <a:bodyPr anchor="b"/>
          <a:lstStyle>
            <a:lvl1pPr marL="0" indent="0">
              <a:buNone/>
              <a:defRPr sz="2720" b="1"/>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4" name="Content Placeholder 3"/>
          <p:cNvSpPr>
            <a:spLocks noGrp="1"/>
          </p:cNvSpPr>
          <p:nvPr>
            <p:ph sz="half" idx="2"/>
          </p:nvPr>
        </p:nvSpPr>
        <p:spPr>
          <a:xfrm>
            <a:off x="951760" y="2839085"/>
            <a:ext cx="5845492"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995160" y="1905318"/>
            <a:ext cx="5874280" cy="933767"/>
          </a:xfrm>
        </p:spPr>
        <p:txBody>
          <a:bodyPr anchor="b"/>
          <a:lstStyle>
            <a:lvl1pPr marL="0" indent="0">
              <a:buNone/>
              <a:defRPr sz="2720" b="1"/>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6" name="Content Placeholder 5"/>
          <p:cNvSpPr>
            <a:spLocks noGrp="1"/>
          </p:cNvSpPr>
          <p:nvPr>
            <p:ph sz="quarter" idx="4"/>
          </p:nvPr>
        </p:nvSpPr>
        <p:spPr>
          <a:xfrm>
            <a:off x="6995160" y="2839085"/>
            <a:ext cx="587428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468D38-7081-47D1-9A76-D93F2A79BEBB}" type="datetimeFigureOut">
              <a:rPr lang="en-US" smtClean="0"/>
              <a:t>1/20/2023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0FCBB43-4EE7-4AE0-A011-CC9052827149}" type="slidenum">
              <a:rPr lang="en-US" smtClean="0"/>
              <a:t>‹#›</a:t>
            </a:fld>
            <a:endParaRPr lang="en-US" dirty="0"/>
          </a:p>
        </p:txBody>
      </p:sp>
    </p:spTree>
    <p:extLst>
      <p:ext uri="{BB962C8B-B14F-4D97-AF65-F5344CB8AC3E}">
        <p14:creationId xmlns:p14="http://schemas.microsoft.com/office/powerpoint/2010/main" val="2318887598"/>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2468D38-7081-47D1-9A76-D93F2A79BEBB}" type="datetimeFigureOut">
              <a:rPr lang="en-US" smtClean="0"/>
              <a:t>1/20/2023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0FCBB43-4EE7-4AE0-A011-CC9052827149}" type="slidenum">
              <a:rPr lang="en-US" smtClean="0"/>
              <a:t>‹#›</a:t>
            </a:fld>
            <a:endParaRPr lang="en-US" dirty="0"/>
          </a:p>
        </p:txBody>
      </p:sp>
    </p:spTree>
    <p:extLst>
      <p:ext uri="{BB962C8B-B14F-4D97-AF65-F5344CB8AC3E}">
        <p14:creationId xmlns:p14="http://schemas.microsoft.com/office/powerpoint/2010/main" val="832959313"/>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468D38-7081-47D1-9A76-D93F2A79BEBB}" type="datetimeFigureOut">
              <a:rPr lang="en-US" smtClean="0"/>
              <a:t>1/20/2023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0FCBB43-4EE7-4AE0-A011-CC9052827149}" type="slidenum">
              <a:rPr lang="en-US" smtClean="0"/>
              <a:t>‹#›</a:t>
            </a:fld>
            <a:endParaRPr lang="en-US" dirty="0"/>
          </a:p>
        </p:txBody>
      </p:sp>
    </p:spTree>
    <p:extLst>
      <p:ext uri="{BB962C8B-B14F-4D97-AF65-F5344CB8AC3E}">
        <p14:creationId xmlns:p14="http://schemas.microsoft.com/office/powerpoint/2010/main" val="3368625135"/>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51760" y="518160"/>
            <a:ext cx="4456535" cy="1813560"/>
          </a:xfrm>
        </p:spPr>
        <p:txBody>
          <a:bodyPr anchor="b"/>
          <a:lstStyle>
            <a:lvl1pPr>
              <a:defRPr sz="3627"/>
            </a:lvl1pPr>
          </a:lstStyle>
          <a:p>
            <a:r>
              <a:rPr lang="en-US"/>
              <a:t>Click to edit Master title style</a:t>
            </a:r>
            <a:endParaRPr lang="en-US" dirty="0"/>
          </a:p>
        </p:txBody>
      </p:sp>
      <p:sp>
        <p:nvSpPr>
          <p:cNvPr id="3" name="Content Placeholder 2"/>
          <p:cNvSpPr>
            <a:spLocks noGrp="1"/>
          </p:cNvSpPr>
          <p:nvPr>
            <p:ph idx="1"/>
          </p:nvPr>
        </p:nvSpPr>
        <p:spPr>
          <a:xfrm>
            <a:off x="5874280" y="1119082"/>
            <a:ext cx="6995160" cy="5523442"/>
          </a:xfrm>
        </p:spPr>
        <p:txBody>
          <a:bodyPr/>
          <a:lstStyle>
            <a:lvl1pPr>
              <a:defRPr sz="3627"/>
            </a:lvl1pPr>
            <a:lvl2pPr>
              <a:defRPr sz="3173"/>
            </a:lvl2pPr>
            <a:lvl3pPr>
              <a:defRPr sz="2720"/>
            </a:lvl3pPr>
            <a:lvl4pPr>
              <a:defRPr sz="2267"/>
            </a:lvl4pPr>
            <a:lvl5pPr>
              <a:defRPr sz="2267"/>
            </a:lvl5pPr>
            <a:lvl6pPr>
              <a:defRPr sz="2267"/>
            </a:lvl6pPr>
            <a:lvl7pPr>
              <a:defRPr sz="2267"/>
            </a:lvl7pPr>
            <a:lvl8pPr>
              <a:defRPr sz="2267"/>
            </a:lvl8pPr>
            <a:lvl9pPr>
              <a:defRPr sz="2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51760" y="2331720"/>
            <a:ext cx="4456535" cy="4319800"/>
          </a:xfrm>
        </p:spPr>
        <p:txBody>
          <a:bodyPr/>
          <a:lstStyle>
            <a:lvl1pPr marL="0" indent="0">
              <a:buNone/>
              <a:defRPr sz="1813"/>
            </a:lvl1pPr>
            <a:lvl2pPr marL="518145" indent="0">
              <a:buNone/>
              <a:defRPr sz="1587"/>
            </a:lvl2pPr>
            <a:lvl3pPr marL="1036290" indent="0">
              <a:buNone/>
              <a:defRPr sz="1360"/>
            </a:lvl3pPr>
            <a:lvl4pPr marL="1554434" indent="0">
              <a:buNone/>
              <a:defRPr sz="1133"/>
            </a:lvl4pPr>
            <a:lvl5pPr marL="2072579" indent="0">
              <a:buNone/>
              <a:defRPr sz="1133"/>
            </a:lvl5pPr>
            <a:lvl6pPr marL="2590724" indent="0">
              <a:buNone/>
              <a:defRPr sz="1133"/>
            </a:lvl6pPr>
            <a:lvl7pPr marL="3108869" indent="0">
              <a:buNone/>
              <a:defRPr sz="1133"/>
            </a:lvl7pPr>
            <a:lvl8pPr marL="3627013" indent="0">
              <a:buNone/>
              <a:defRPr sz="1133"/>
            </a:lvl8pPr>
            <a:lvl9pPr marL="4145158" indent="0">
              <a:buNone/>
              <a:defRPr sz="1133"/>
            </a:lvl9pPr>
          </a:lstStyle>
          <a:p>
            <a:pPr lvl="0"/>
            <a:r>
              <a:rPr lang="en-US"/>
              <a:t>Click to edit Master text styles</a:t>
            </a:r>
          </a:p>
        </p:txBody>
      </p:sp>
      <p:sp>
        <p:nvSpPr>
          <p:cNvPr id="5" name="Date Placeholder 4"/>
          <p:cNvSpPr>
            <a:spLocks noGrp="1"/>
          </p:cNvSpPr>
          <p:nvPr>
            <p:ph type="dt" sz="half" idx="10"/>
          </p:nvPr>
        </p:nvSpPr>
        <p:spPr/>
        <p:txBody>
          <a:bodyPr/>
          <a:lstStyle/>
          <a:p>
            <a:fld id="{C2468D38-7081-47D1-9A76-D93F2A79BEBB}" type="datetimeFigureOut">
              <a:rPr lang="en-US" smtClean="0"/>
              <a:t>1/20/2023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FCBB43-4EE7-4AE0-A011-CC9052827149}" type="slidenum">
              <a:rPr lang="en-US" smtClean="0"/>
              <a:t>‹#›</a:t>
            </a:fld>
            <a:endParaRPr lang="en-US" dirty="0"/>
          </a:p>
        </p:txBody>
      </p:sp>
    </p:spTree>
    <p:extLst>
      <p:ext uri="{BB962C8B-B14F-4D97-AF65-F5344CB8AC3E}">
        <p14:creationId xmlns:p14="http://schemas.microsoft.com/office/powerpoint/2010/main" val="3991118206"/>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51760" y="518160"/>
            <a:ext cx="4456535" cy="1813560"/>
          </a:xfrm>
        </p:spPr>
        <p:txBody>
          <a:bodyPr anchor="b"/>
          <a:lstStyle>
            <a:lvl1pPr>
              <a:defRPr sz="3627"/>
            </a:lvl1pPr>
          </a:lstStyle>
          <a:p>
            <a:r>
              <a:rPr lang="en-US"/>
              <a:t>Click to edit Master title style</a:t>
            </a:r>
            <a:endParaRPr lang="en-US" dirty="0"/>
          </a:p>
        </p:txBody>
      </p:sp>
      <p:sp>
        <p:nvSpPr>
          <p:cNvPr id="3" name="Picture Placeholder 2"/>
          <p:cNvSpPr>
            <a:spLocks noGrp="1" noChangeAspect="1"/>
          </p:cNvSpPr>
          <p:nvPr>
            <p:ph type="pic" idx="1"/>
          </p:nvPr>
        </p:nvSpPr>
        <p:spPr>
          <a:xfrm>
            <a:off x="5874280" y="1119082"/>
            <a:ext cx="6995160" cy="5523442"/>
          </a:xfrm>
        </p:spPr>
        <p:txBody>
          <a:bodyPr anchor="t"/>
          <a:lstStyle>
            <a:lvl1pPr marL="0" indent="0">
              <a:buNone/>
              <a:defRPr sz="3627"/>
            </a:lvl1pPr>
            <a:lvl2pPr marL="518145" indent="0">
              <a:buNone/>
              <a:defRPr sz="3173"/>
            </a:lvl2pPr>
            <a:lvl3pPr marL="1036290" indent="0">
              <a:buNone/>
              <a:defRPr sz="2720"/>
            </a:lvl3pPr>
            <a:lvl4pPr marL="1554434" indent="0">
              <a:buNone/>
              <a:defRPr sz="2267"/>
            </a:lvl4pPr>
            <a:lvl5pPr marL="2072579" indent="0">
              <a:buNone/>
              <a:defRPr sz="2267"/>
            </a:lvl5pPr>
            <a:lvl6pPr marL="2590724" indent="0">
              <a:buNone/>
              <a:defRPr sz="2267"/>
            </a:lvl6pPr>
            <a:lvl7pPr marL="3108869" indent="0">
              <a:buNone/>
              <a:defRPr sz="2267"/>
            </a:lvl7pPr>
            <a:lvl8pPr marL="3627013" indent="0">
              <a:buNone/>
              <a:defRPr sz="2267"/>
            </a:lvl8pPr>
            <a:lvl9pPr marL="4145158" indent="0">
              <a:buNone/>
              <a:defRPr sz="2267"/>
            </a:lvl9pPr>
          </a:lstStyle>
          <a:p>
            <a:r>
              <a:rPr lang="en-US"/>
              <a:t>Click icon to add picture</a:t>
            </a:r>
            <a:endParaRPr lang="en-US" dirty="0"/>
          </a:p>
        </p:txBody>
      </p:sp>
      <p:sp>
        <p:nvSpPr>
          <p:cNvPr id="4" name="Text Placeholder 3"/>
          <p:cNvSpPr>
            <a:spLocks noGrp="1"/>
          </p:cNvSpPr>
          <p:nvPr>
            <p:ph type="body" sz="half" idx="2"/>
          </p:nvPr>
        </p:nvSpPr>
        <p:spPr>
          <a:xfrm>
            <a:off x="951760" y="2331720"/>
            <a:ext cx="4456535" cy="4319800"/>
          </a:xfrm>
        </p:spPr>
        <p:txBody>
          <a:bodyPr/>
          <a:lstStyle>
            <a:lvl1pPr marL="0" indent="0">
              <a:buNone/>
              <a:defRPr sz="1813"/>
            </a:lvl1pPr>
            <a:lvl2pPr marL="518145" indent="0">
              <a:buNone/>
              <a:defRPr sz="1587"/>
            </a:lvl2pPr>
            <a:lvl3pPr marL="1036290" indent="0">
              <a:buNone/>
              <a:defRPr sz="1360"/>
            </a:lvl3pPr>
            <a:lvl4pPr marL="1554434" indent="0">
              <a:buNone/>
              <a:defRPr sz="1133"/>
            </a:lvl4pPr>
            <a:lvl5pPr marL="2072579" indent="0">
              <a:buNone/>
              <a:defRPr sz="1133"/>
            </a:lvl5pPr>
            <a:lvl6pPr marL="2590724" indent="0">
              <a:buNone/>
              <a:defRPr sz="1133"/>
            </a:lvl6pPr>
            <a:lvl7pPr marL="3108869" indent="0">
              <a:buNone/>
              <a:defRPr sz="1133"/>
            </a:lvl7pPr>
            <a:lvl8pPr marL="3627013" indent="0">
              <a:buNone/>
              <a:defRPr sz="1133"/>
            </a:lvl8pPr>
            <a:lvl9pPr marL="4145158" indent="0">
              <a:buNone/>
              <a:defRPr sz="1133"/>
            </a:lvl9pPr>
          </a:lstStyle>
          <a:p>
            <a:pPr lvl="0"/>
            <a:r>
              <a:rPr lang="en-US"/>
              <a:t>Click to edit Master text styles</a:t>
            </a:r>
          </a:p>
        </p:txBody>
      </p:sp>
      <p:sp>
        <p:nvSpPr>
          <p:cNvPr id="5" name="Date Placeholder 4"/>
          <p:cNvSpPr>
            <a:spLocks noGrp="1"/>
          </p:cNvSpPr>
          <p:nvPr>
            <p:ph type="dt" sz="half" idx="10"/>
          </p:nvPr>
        </p:nvSpPr>
        <p:spPr/>
        <p:txBody>
          <a:bodyPr/>
          <a:lstStyle/>
          <a:p>
            <a:fld id="{C2468D38-7081-47D1-9A76-D93F2A79BEBB}" type="datetimeFigureOut">
              <a:rPr lang="en-US" smtClean="0"/>
              <a:t>1/20/2023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FCBB43-4EE7-4AE0-A011-CC9052827149}" type="slidenum">
              <a:rPr lang="en-US" smtClean="0"/>
              <a:t>‹#›</a:t>
            </a:fld>
            <a:endParaRPr lang="en-US" dirty="0"/>
          </a:p>
        </p:txBody>
      </p:sp>
    </p:spTree>
    <p:extLst>
      <p:ext uri="{BB962C8B-B14F-4D97-AF65-F5344CB8AC3E}">
        <p14:creationId xmlns:p14="http://schemas.microsoft.com/office/powerpoint/2010/main" val="85294418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9960" y="413809"/>
            <a:ext cx="1191768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49960" y="2069042"/>
            <a:ext cx="1191768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49960" y="7203864"/>
            <a:ext cx="3108960" cy="413808"/>
          </a:xfrm>
          <a:prstGeom prst="rect">
            <a:avLst/>
          </a:prstGeom>
        </p:spPr>
        <p:txBody>
          <a:bodyPr vert="horz" lIns="91440" tIns="45720" rIns="91440" bIns="45720" rtlCol="0" anchor="ctr"/>
          <a:lstStyle>
            <a:lvl1pPr algn="l">
              <a:defRPr sz="1360">
                <a:solidFill>
                  <a:schemeClr val="tx1">
                    <a:tint val="75000"/>
                  </a:schemeClr>
                </a:solidFill>
              </a:defRPr>
            </a:lvl1pPr>
          </a:lstStyle>
          <a:p>
            <a:fld id="{C2468D38-7081-47D1-9A76-D93F2A79BEBB}" type="datetimeFigureOut">
              <a:rPr lang="en-US" smtClean="0"/>
              <a:t>1/20/2023</a:t>
            </a:fld>
            <a:endParaRPr lang="en-US" dirty="0"/>
          </a:p>
        </p:txBody>
      </p:sp>
      <p:sp>
        <p:nvSpPr>
          <p:cNvPr id="5" name="Footer Placeholder 4"/>
          <p:cNvSpPr>
            <a:spLocks noGrp="1"/>
          </p:cNvSpPr>
          <p:nvPr>
            <p:ph type="ftr" sz="quarter" idx="3"/>
          </p:nvPr>
        </p:nvSpPr>
        <p:spPr>
          <a:xfrm>
            <a:off x="4577080" y="7203864"/>
            <a:ext cx="4663440" cy="413808"/>
          </a:xfrm>
          <a:prstGeom prst="rect">
            <a:avLst/>
          </a:prstGeom>
        </p:spPr>
        <p:txBody>
          <a:bodyPr vert="horz" lIns="91440" tIns="45720" rIns="91440" bIns="45720" rtlCol="0" anchor="ctr"/>
          <a:lstStyle>
            <a:lvl1pPr algn="ctr">
              <a:defRPr sz="136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758680" y="7203864"/>
            <a:ext cx="3108960" cy="413808"/>
          </a:xfrm>
          <a:prstGeom prst="rect">
            <a:avLst/>
          </a:prstGeom>
        </p:spPr>
        <p:txBody>
          <a:bodyPr vert="horz" lIns="91440" tIns="45720" rIns="91440" bIns="45720" rtlCol="0" anchor="ctr"/>
          <a:lstStyle>
            <a:lvl1pPr algn="r">
              <a:defRPr sz="1360">
                <a:solidFill>
                  <a:schemeClr val="tx1">
                    <a:tint val="75000"/>
                  </a:schemeClr>
                </a:solidFill>
              </a:defRPr>
            </a:lvl1pPr>
          </a:lstStyle>
          <a:p>
            <a:fld id="{90FCBB43-4EE7-4AE0-A011-CC9052827149}" type="slidenum">
              <a:rPr lang="en-US" smtClean="0"/>
              <a:t>‹#›</a:t>
            </a:fld>
            <a:endParaRPr lang="en-US" dirty="0"/>
          </a:p>
        </p:txBody>
      </p:sp>
    </p:spTree>
    <p:extLst>
      <p:ext uri="{BB962C8B-B14F-4D97-AF65-F5344CB8AC3E}">
        <p14:creationId xmlns:p14="http://schemas.microsoft.com/office/powerpoint/2010/main" val="37972374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wipe/>
  </p:transition>
  <p:txStyles>
    <p:titleStyle>
      <a:lvl1pPr algn="l" defTabSz="1036290" rtl="0" eaLnBrk="1" latinLnBrk="0" hangingPunct="1">
        <a:lnSpc>
          <a:spcPct val="90000"/>
        </a:lnSpc>
        <a:spcBef>
          <a:spcPct val="0"/>
        </a:spcBef>
        <a:buNone/>
        <a:defRPr sz="4987" kern="1200">
          <a:solidFill>
            <a:schemeClr val="tx1"/>
          </a:solidFill>
          <a:latin typeface="+mj-lt"/>
          <a:ea typeface="+mj-ea"/>
          <a:cs typeface="+mj-cs"/>
        </a:defRPr>
      </a:lvl1pPr>
    </p:titleStyle>
    <p:bodyStyle>
      <a:lvl1pPr marL="259072" indent="-259072" algn="l" defTabSz="1036290" rtl="0" eaLnBrk="1" latinLnBrk="0" hangingPunct="1">
        <a:lnSpc>
          <a:spcPct val="90000"/>
        </a:lnSpc>
        <a:spcBef>
          <a:spcPts val="1133"/>
        </a:spcBef>
        <a:buFont typeface="Arial" panose="020B0604020202020204" pitchFamily="34" charset="0"/>
        <a:buChar char="•"/>
        <a:defRPr sz="3173" kern="1200">
          <a:solidFill>
            <a:schemeClr val="tx1"/>
          </a:solidFill>
          <a:latin typeface="+mn-lt"/>
          <a:ea typeface="+mn-ea"/>
          <a:cs typeface="+mn-cs"/>
        </a:defRPr>
      </a:lvl1pPr>
      <a:lvl2pPr marL="777217" indent="-259072" algn="l" defTabSz="1036290" rtl="0" eaLnBrk="1" latinLnBrk="0" hangingPunct="1">
        <a:lnSpc>
          <a:spcPct val="90000"/>
        </a:lnSpc>
        <a:spcBef>
          <a:spcPts val="567"/>
        </a:spcBef>
        <a:buFont typeface="Arial" panose="020B0604020202020204" pitchFamily="34" charset="0"/>
        <a:buChar char="•"/>
        <a:defRPr sz="2720" kern="1200">
          <a:solidFill>
            <a:schemeClr val="tx1"/>
          </a:solidFill>
          <a:latin typeface="+mn-lt"/>
          <a:ea typeface="+mn-ea"/>
          <a:cs typeface="+mn-cs"/>
        </a:defRPr>
      </a:lvl2pPr>
      <a:lvl3pPr marL="1295362" indent="-259072" algn="l" defTabSz="1036290" rtl="0" eaLnBrk="1" latinLnBrk="0" hangingPunct="1">
        <a:lnSpc>
          <a:spcPct val="90000"/>
        </a:lnSpc>
        <a:spcBef>
          <a:spcPts val="567"/>
        </a:spcBef>
        <a:buFont typeface="Arial" panose="020B0604020202020204" pitchFamily="34" charset="0"/>
        <a:buChar char="•"/>
        <a:defRPr sz="2267" kern="1200">
          <a:solidFill>
            <a:schemeClr val="tx1"/>
          </a:solidFill>
          <a:latin typeface="+mn-lt"/>
          <a:ea typeface="+mn-ea"/>
          <a:cs typeface="+mn-cs"/>
        </a:defRPr>
      </a:lvl3pPr>
      <a:lvl4pPr marL="1813507"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4pPr>
      <a:lvl5pPr marL="233165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5pPr>
      <a:lvl6pPr marL="284979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94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08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230"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p:bodyStyle>
    <p:otherStyle>
      <a:defPPr>
        <a:defRPr lang="en-US"/>
      </a:defPPr>
      <a:lvl1pPr marL="0" algn="l" defTabSz="1036290" rtl="0" eaLnBrk="1" latinLnBrk="0" hangingPunct="1">
        <a:defRPr sz="2040" kern="1200">
          <a:solidFill>
            <a:schemeClr val="tx1"/>
          </a:solidFill>
          <a:latin typeface="+mn-lt"/>
          <a:ea typeface="+mn-ea"/>
          <a:cs typeface="+mn-cs"/>
        </a:defRPr>
      </a:lvl1pPr>
      <a:lvl2pPr marL="518145" algn="l" defTabSz="1036290" rtl="0" eaLnBrk="1" latinLnBrk="0" hangingPunct="1">
        <a:defRPr sz="2040" kern="1200">
          <a:solidFill>
            <a:schemeClr val="tx1"/>
          </a:solidFill>
          <a:latin typeface="+mn-lt"/>
          <a:ea typeface="+mn-ea"/>
          <a:cs typeface="+mn-cs"/>
        </a:defRPr>
      </a:lvl2pPr>
      <a:lvl3pPr marL="1036290" algn="l" defTabSz="1036290" rtl="0" eaLnBrk="1" latinLnBrk="0" hangingPunct="1">
        <a:defRPr sz="2040" kern="1200">
          <a:solidFill>
            <a:schemeClr val="tx1"/>
          </a:solidFill>
          <a:latin typeface="+mn-lt"/>
          <a:ea typeface="+mn-ea"/>
          <a:cs typeface="+mn-cs"/>
        </a:defRPr>
      </a:lvl3pPr>
      <a:lvl4pPr marL="1554434" algn="l" defTabSz="1036290" rtl="0" eaLnBrk="1" latinLnBrk="0" hangingPunct="1">
        <a:defRPr sz="2040" kern="1200">
          <a:solidFill>
            <a:schemeClr val="tx1"/>
          </a:solidFill>
          <a:latin typeface="+mn-lt"/>
          <a:ea typeface="+mn-ea"/>
          <a:cs typeface="+mn-cs"/>
        </a:defRPr>
      </a:lvl4pPr>
      <a:lvl5pPr marL="2072579" algn="l" defTabSz="1036290" rtl="0" eaLnBrk="1" latinLnBrk="0" hangingPunct="1">
        <a:defRPr sz="2040" kern="1200">
          <a:solidFill>
            <a:schemeClr val="tx1"/>
          </a:solidFill>
          <a:latin typeface="+mn-lt"/>
          <a:ea typeface="+mn-ea"/>
          <a:cs typeface="+mn-cs"/>
        </a:defRPr>
      </a:lvl5pPr>
      <a:lvl6pPr marL="2590724" algn="l" defTabSz="1036290" rtl="0" eaLnBrk="1" latinLnBrk="0" hangingPunct="1">
        <a:defRPr sz="2040" kern="1200">
          <a:solidFill>
            <a:schemeClr val="tx1"/>
          </a:solidFill>
          <a:latin typeface="+mn-lt"/>
          <a:ea typeface="+mn-ea"/>
          <a:cs typeface="+mn-cs"/>
        </a:defRPr>
      </a:lvl6pPr>
      <a:lvl7pPr marL="3108869" algn="l" defTabSz="1036290" rtl="0" eaLnBrk="1" latinLnBrk="0" hangingPunct="1">
        <a:defRPr sz="2040" kern="1200">
          <a:solidFill>
            <a:schemeClr val="tx1"/>
          </a:solidFill>
          <a:latin typeface="+mn-lt"/>
          <a:ea typeface="+mn-ea"/>
          <a:cs typeface="+mn-cs"/>
        </a:defRPr>
      </a:lvl7pPr>
      <a:lvl8pPr marL="3627013" algn="l" defTabSz="1036290" rtl="0" eaLnBrk="1" latinLnBrk="0" hangingPunct="1">
        <a:defRPr sz="2040" kern="1200">
          <a:solidFill>
            <a:schemeClr val="tx1"/>
          </a:solidFill>
          <a:latin typeface="+mn-lt"/>
          <a:ea typeface="+mn-ea"/>
          <a:cs typeface="+mn-cs"/>
        </a:defRPr>
      </a:lvl8pPr>
      <a:lvl9pPr marL="4145158" algn="l" defTabSz="1036290" rtl="0" eaLnBrk="1" latinLnBrk="0" hangingPunct="1">
        <a:defRPr sz="204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949960" y="413809"/>
            <a:ext cx="11917680" cy="150230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6"/>
          <p:cNvSpPr txBox="1">
            <a:spLocks noGrp="1"/>
          </p:cNvSpPr>
          <p:nvPr>
            <p:ph type="body" idx="1"/>
          </p:nvPr>
        </p:nvSpPr>
        <p:spPr>
          <a:xfrm>
            <a:off x="949960" y="2069042"/>
            <a:ext cx="11917680" cy="4931516"/>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6"/>
          <p:cNvSpPr txBox="1">
            <a:spLocks noGrp="1"/>
          </p:cNvSpPr>
          <p:nvPr>
            <p:ph type="dt" idx="10"/>
          </p:nvPr>
        </p:nvSpPr>
        <p:spPr>
          <a:xfrm>
            <a:off x="949960" y="7203864"/>
            <a:ext cx="3108960" cy="41380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36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04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04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04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04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04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04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04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040" b="0" i="0" u="none" strike="noStrike" cap="none">
                <a:solidFill>
                  <a:schemeClr val="dk1"/>
                </a:solidFill>
                <a:latin typeface="Calibri"/>
                <a:ea typeface="Calibri"/>
                <a:cs typeface="Calibri"/>
                <a:sym typeface="Calibri"/>
              </a:defRPr>
            </a:lvl9pPr>
          </a:lstStyle>
          <a:p>
            <a:endParaRPr/>
          </a:p>
        </p:txBody>
      </p:sp>
      <p:sp>
        <p:nvSpPr>
          <p:cNvPr id="13" name="Google Shape;13;p26"/>
          <p:cNvSpPr txBox="1">
            <a:spLocks noGrp="1"/>
          </p:cNvSpPr>
          <p:nvPr>
            <p:ph type="ftr" idx="11"/>
          </p:nvPr>
        </p:nvSpPr>
        <p:spPr>
          <a:xfrm>
            <a:off x="4577080" y="7203864"/>
            <a:ext cx="4663440" cy="41380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36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04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04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04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04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04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04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04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040" b="0" i="0" u="none" strike="noStrike" cap="none">
                <a:solidFill>
                  <a:schemeClr val="dk1"/>
                </a:solidFill>
                <a:latin typeface="Calibri"/>
                <a:ea typeface="Calibri"/>
                <a:cs typeface="Calibri"/>
                <a:sym typeface="Calibri"/>
              </a:defRPr>
            </a:lvl9pPr>
          </a:lstStyle>
          <a:p>
            <a:endParaRPr/>
          </a:p>
        </p:txBody>
      </p:sp>
      <p:sp>
        <p:nvSpPr>
          <p:cNvPr id="14" name="Google Shape;14;p26"/>
          <p:cNvSpPr txBox="1">
            <a:spLocks noGrp="1"/>
          </p:cNvSpPr>
          <p:nvPr>
            <p:ph type="sldNum" idx="12"/>
          </p:nvPr>
        </p:nvSpPr>
        <p:spPr>
          <a:xfrm>
            <a:off x="9758680" y="7203864"/>
            <a:ext cx="3108960" cy="41380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360" b="0" i="0" u="none" strike="noStrike" cap="none">
                <a:solidFill>
                  <a:srgbClr val="888888"/>
                </a:solidFill>
                <a:latin typeface="Calibri"/>
                <a:ea typeface="Calibri"/>
                <a:cs typeface="Calibri"/>
                <a:sym typeface="Calibri"/>
              </a:defRPr>
            </a:lvl1pPr>
            <a:lvl2pPr marL="0" marR="0" lvl="1" indent="0" algn="r" rtl="0">
              <a:spcBef>
                <a:spcPts val="0"/>
              </a:spcBef>
              <a:buNone/>
              <a:defRPr sz="1360" b="0" i="0" u="none" strike="noStrike" cap="none">
                <a:solidFill>
                  <a:srgbClr val="888888"/>
                </a:solidFill>
                <a:latin typeface="Calibri"/>
                <a:ea typeface="Calibri"/>
                <a:cs typeface="Calibri"/>
                <a:sym typeface="Calibri"/>
              </a:defRPr>
            </a:lvl2pPr>
            <a:lvl3pPr marL="0" marR="0" lvl="2" indent="0" algn="r" rtl="0">
              <a:spcBef>
                <a:spcPts val="0"/>
              </a:spcBef>
              <a:buNone/>
              <a:defRPr sz="1360" b="0" i="0" u="none" strike="noStrike" cap="none">
                <a:solidFill>
                  <a:srgbClr val="888888"/>
                </a:solidFill>
                <a:latin typeface="Calibri"/>
                <a:ea typeface="Calibri"/>
                <a:cs typeface="Calibri"/>
                <a:sym typeface="Calibri"/>
              </a:defRPr>
            </a:lvl3pPr>
            <a:lvl4pPr marL="0" marR="0" lvl="3" indent="0" algn="r" rtl="0">
              <a:spcBef>
                <a:spcPts val="0"/>
              </a:spcBef>
              <a:buNone/>
              <a:defRPr sz="1360" b="0" i="0" u="none" strike="noStrike" cap="none">
                <a:solidFill>
                  <a:srgbClr val="888888"/>
                </a:solidFill>
                <a:latin typeface="Calibri"/>
                <a:ea typeface="Calibri"/>
                <a:cs typeface="Calibri"/>
                <a:sym typeface="Calibri"/>
              </a:defRPr>
            </a:lvl4pPr>
            <a:lvl5pPr marL="0" marR="0" lvl="4" indent="0" algn="r" rtl="0">
              <a:spcBef>
                <a:spcPts val="0"/>
              </a:spcBef>
              <a:buNone/>
              <a:defRPr sz="1360" b="0" i="0" u="none" strike="noStrike" cap="none">
                <a:solidFill>
                  <a:srgbClr val="888888"/>
                </a:solidFill>
                <a:latin typeface="Calibri"/>
                <a:ea typeface="Calibri"/>
                <a:cs typeface="Calibri"/>
                <a:sym typeface="Calibri"/>
              </a:defRPr>
            </a:lvl5pPr>
            <a:lvl6pPr marL="0" marR="0" lvl="5" indent="0" algn="r" rtl="0">
              <a:spcBef>
                <a:spcPts val="0"/>
              </a:spcBef>
              <a:buNone/>
              <a:defRPr sz="1360" b="0" i="0" u="none" strike="noStrike" cap="none">
                <a:solidFill>
                  <a:srgbClr val="888888"/>
                </a:solidFill>
                <a:latin typeface="Calibri"/>
                <a:ea typeface="Calibri"/>
                <a:cs typeface="Calibri"/>
                <a:sym typeface="Calibri"/>
              </a:defRPr>
            </a:lvl6pPr>
            <a:lvl7pPr marL="0" marR="0" lvl="6" indent="0" algn="r" rtl="0">
              <a:spcBef>
                <a:spcPts val="0"/>
              </a:spcBef>
              <a:buNone/>
              <a:defRPr sz="1360" b="0" i="0" u="none" strike="noStrike" cap="none">
                <a:solidFill>
                  <a:srgbClr val="888888"/>
                </a:solidFill>
                <a:latin typeface="Calibri"/>
                <a:ea typeface="Calibri"/>
                <a:cs typeface="Calibri"/>
                <a:sym typeface="Calibri"/>
              </a:defRPr>
            </a:lvl7pPr>
            <a:lvl8pPr marL="0" marR="0" lvl="7" indent="0" algn="r" rtl="0">
              <a:spcBef>
                <a:spcPts val="0"/>
              </a:spcBef>
              <a:buNone/>
              <a:defRPr sz="1360" b="0" i="0" u="none" strike="noStrike" cap="none">
                <a:solidFill>
                  <a:srgbClr val="888888"/>
                </a:solidFill>
                <a:latin typeface="Calibri"/>
                <a:ea typeface="Calibri"/>
                <a:cs typeface="Calibri"/>
                <a:sym typeface="Calibri"/>
              </a:defRPr>
            </a:lvl8pPr>
            <a:lvl9pPr marL="0" marR="0" lvl="8" indent="0" algn="r" rtl="0">
              <a:spcBef>
                <a:spcPts val="0"/>
              </a:spcBef>
              <a:buNone/>
              <a:defRPr sz="136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55712301"/>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8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8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8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8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8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8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8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8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8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8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8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8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8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8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8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8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8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8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8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8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8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8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8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8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8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8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8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5.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comments" Target="../comments/comment2.xml"/><Relationship Id="rId5" Type="http://schemas.openxmlformats.org/officeDocument/2006/relationships/image" Target="../media/image13.svg"/><Relationship Id="rId10"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l="14968" r="42845"/>
          <a:stretch/>
        </p:blipFill>
        <p:spPr>
          <a:xfrm rot="5400000">
            <a:off x="3022601" y="-3022598"/>
            <a:ext cx="7772400" cy="13817602"/>
          </a:xfrm>
          <a:prstGeom prst="rect">
            <a:avLst/>
          </a:prstGeom>
          <a:noFill/>
          <a:ln>
            <a:noFill/>
          </a:ln>
        </p:spPr>
      </p:pic>
      <p:sp>
        <p:nvSpPr>
          <p:cNvPr id="90" name="Google Shape;90;p1"/>
          <p:cNvSpPr/>
          <p:nvPr/>
        </p:nvSpPr>
        <p:spPr>
          <a:xfrm>
            <a:off x="-1" y="277268"/>
            <a:ext cx="13817601" cy="7513310"/>
          </a:xfrm>
          <a:prstGeom prst="rect">
            <a:avLst/>
          </a:prstGeom>
          <a:solidFill>
            <a:srgbClr val="FFFFFF">
              <a:alpha val="74901"/>
            </a:srgbClr>
          </a:solidFill>
          <a:ln>
            <a:noFill/>
          </a:ln>
        </p:spPr>
        <p:txBody>
          <a:bodyPr spcFirstLastPara="1" wrap="square" lIns="103615" tIns="51793" rIns="103615" bIns="51793" anchor="ctr" anchorCtr="0">
            <a:noAutofit/>
          </a:bodyPr>
          <a:lstStyle/>
          <a:p>
            <a:pPr algn="ctr" defTabSz="1036290">
              <a:buClr>
                <a:srgbClr val="000000"/>
              </a:buClr>
            </a:pPr>
            <a:endParaRPr sz="2040" kern="0">
              <a:solidFill>
                <a:srgbClr val="FFFFFF"/>
              </a:solidFill>
              <a:latin typeface="Calibri"/>
              <a:ea typeface="Calibri"/>
              <a:cs typeface="Calibri"/>
              <a:sym typeface="Calibri"/>
            </a:endParaRPr>
          </a:p>
        </p:txBody>
      </p:sp>
      <p:pic>
        <p:nvPicPr>
          <p:cNvPr id="91" name="Google Shape;91;p1"/>
          <p:cNvPicPr preferRelativeResize="0"/>
          <p:nvPr/>
        </p:nvPicPr>
        <p:blipFill rotWithShape="1">
          <a:blip r:embed="rId4">
            <a:alphaModFix/>
          </a:blip>
          <a:srcRect/>
          <a:stretch/>
        </p:blipFill>
        <p:spPr>
          <a:xfrm>
            <a:off x="-259080" y="-259080"/>
            <a:ext cx="14250266" cy="2834784"/>
          </a:xfrm>
          <a:prstGeom prst="rect">
            <a:avLst/>
          </a:prstGeom>
          <a:noFill/>
          <a:ln>
            <a:noFill/>
          </a:ln>
        </p:spPr>
      </p:pic>
      <p:pic>
        <p:nvPicPr>
          <p:cNvPr id="92" name="Google Shape;92;p1" descr="Our Climate, Our Future FINAL FULL COLOR.png"/>
          <p:cNvPicPr preferRelativeResize="0"/>
          <p:nvPr/>
        </p:nvPicPr>
        <p:blipFill rotWithShape="1">
          <a:blip r:embed="rId5">
            <a:alphaModFix/>
          </a:blip>
          <a:srcRect/>
          <a:stretch/>
        </p:blipFill>
        <p:spPr>
          <a:xfrm>
            <a:off x="-173585" y="-124149"/>
            <a:ext cx="3812135" cy="2593876"/>
          </a:xfrm>
          <a:prstGeom prst="rect">
            <a:avLst/>
          </a:prstGeom>
          <a:noFill/>
          <a:ln>
            <a:noFill/>
          </a:ln>
        </p:spPr>
      </p:pic>
      <p:sp>
        <p:nvSpPr>
          <p:cNvPr id="6" name="Google Shape;115;p2">
            <a:extLst>
              <a:ext uri="{FF2B5EF4-FFF2-40B4-BE49-F238E27FC236}">
                <a16:creationId xmlns:a16="http://schemas.microsoft.com/office/drawing/2014/main" id="{E1143385-837B-4DB8-B30B-62E2EF7B8407}"/>
              </a:ext>
            </a:extLst>
          </p:cNvPr>
          <p:cNvSpPr txBox="1"/>
          <p:nvPr/>
        </p:nvSpPr>
        <p:spPr>
          <a:xfrm>
            <a:off x="827870" y="3845337"/>
            <a:ext cx="11668929" cy="1325573"/>
          </a:xfrm>
          <a:prstGeom prst="rect">
            <a:avLst/>
          </a:prstGeom>
          <a:noFill/>
          <a:ln>
            <a:noFill/>
          </a:ln>
        </p:spPr>
        <p:txBody>
          <a:bodyPr spcFirstLastPara="1" wrap="square" lIns="103615" tIns="51793" rIns="103615" bIns="51793" anchor="t" anchorCtr="0">
            <a:spAutoFit/>
          </a:bodyPr>
          <a:lstStyle/>
          <a:p>
            <a:r>
              <a:rPr lang="en-US" sz="3967" dirty="0" err="1">
                <a:solidFill>
                  <a:srgbClr val="2E75B6"/>
                </a:solidFill>
                <a:latin typeface="Open Sans SemiBold"/>
                <a:ea typeface="Open Sans SemiBold"/>
                <a:cs typeface="Open Sans SemiBold"/>
                <a:sym typeface="Open Sans SemiBold"/>
              </a:rPr>
              <a:t>Micromobility</a:t>
            </a:r>
            <a:r>
              <a:rPr lang="en-US" sz="3967" dirty="0">
                <a:solidFill>
                  <a:srgbClr val="2E75B6"/>
                </a:solidFill>
                <a:latin typeface="Open Sans SemiBold"/>
                <a:ea typeface="Open Sans SemiBold"/>
                <a:cs typeface="Open Sans SemiBold"/>
                <a:sym typeface="Open Sans SemiBold"/>
              </a:rPr>
              <a:t> – A Local Climate Strategy in San Diego</a:t>
            </a:r>
            <a:endParaRPr lang="en-US" sz="3967" dirty="0"/>
          </a:p>
        </p:txBody>
      </p:sp>
      <p:sp>
        <p:nvSpPr>
          <p:cNvPr id="7" name="Google Shape;115;p2">
            <a:extLst>
              <a:ext uri="{FF2B5EF4-FFF2-40B4-BE49-F238E27FC236}">
                <a16:creationId xmlns:a16="http://schemas.microsoft.com/office/drawing/2014/main" id="{B731AD54-7E86-4F33-A769-186DC09C1AA1}"/>
              </a:ext>
            </a:extLst>
          </p:cNvPr>
          <p:cNvSpPr txBox="1"/>
          <p:nvPr/>
        </p:nvSpPr>
        <p:spPr>
          <a:xfrm>
            <a:off x="294470" y="6651871"/>
            <a:ext cx="11668929" cy="843261"/>
          </a:xfrm>
          <a:prstGeom prst="rect">
            <a:avLst/>
          </a:prstGeom>
          <a:noFill/>
          <a:ln>
            <a:noFill/>
          </a:ln>
        </p:spPr>
        <p:txBody>
          <a:bodyPr spcFirstLastPara="1" wrap="square" lIns="103615" tIns="51793" rIns="103615" bIns="51793" anchor="t" anchorCtr="0">
            <a:spAutoFit/>
          </a:bodyPr>
          <a:lstStyle/>
          <a:p>
            <a:r>
              <a:rPr lang="en-US" sz="2400" dirty="0">
                <a:solidFill>
                  <a:srgbClr val="2E75B6"/>
                </a:solidFill>
                <a:latin typeface="Open Sans SemiBold"/>
                <a:ea typeface="Open Sans SemiBold"/>
                <a:cs typeface="Open Sans SemiBold"/>
                <a:sym typeface="Open Sans SemiBold"/>
              </a:rPr>
              <a:t>Alyssa Muto, Director</a:t>
            </a:r>
            <a:br>
              <a:rPr lang="en-US" sz="2400" dirty="0">
                <a:solidFill>
                  <a:srgbClr val="2E75B6"/>
                </a:solidFill>
                <a:latin typeface="Open Sans SemiBold"/>
                <a:ea typeface="Open Sans SemiBold"/>
                <a:cs typeface="Open Sans SemiBold"/>
                <a:sym typeface="Open Sans SemiBold"/>
              </a:rPr>
            </a:br>
            <a:r>
              <a:rPr lang="en-US" sz="2400" dirty="0">
                <a:solidFill>
                  <a:srgbClr val="2E75B6"/>
                </a:solidFill>
                <a:latin typeface="Open Sans SemiBold"/>
                <a:ea typeface="Open Sans SemiBold"/>
                <a:cs typeface="Open Sans SemiBold"/>
                <a:sym typeface="Open Sans SemiBold"/>
              </a:rPr>
              <a:t>Sustainability and Mobility Department, City of San Diego</a:t>
            </a:r>
            <a:endParaRPr lang="en-US"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p22"/>
          <p:cNvPicPr preferRelativeResize="0"/>
          <p:nvPr/>
        </p:nvPicPr>
        <p:blipFill rotWithShape="1">
          <a:blip r:embed="rId3">
            <a:alphaModFix/>
          </a:blip>
          <a:srcRect l="1070" t="18983" r="13368" b="8823"/>
          <a:stretch/>
        </p:blipFill>
        <p:spPr>
          <a:xfrm>
            <a:off x="0" y="0"/>
            <a:ext cx="13817600" cy="7772400"/>
          </a:xfrm>
          <a:prstGeom prst="rect">
            <a:avLst/>
          </a:prstGeom>
          <a:noFill/>
          <a:ln>
            <a:noFill/>
          </a:ln>
        </p:spPr>
      </p:pic>
      <p:pic>
        <p:nvPicPr>
          <p:cNvPr id="377" name="Google Shape;377;p22"/>
          <p:cNvPicPr preferRelativeResize="0"/>
          <p:nvPr/>
        </p:nvPicPr>
        <p:blipFill rotWithShape="1">
          <a:blip r:embed="rId4">
            <a:alphaModFix/>
          </a:blip>
          <a:srcRect/>
          <a:stretch/>
        </p:blipFill>
        <p:spPr>
          <a:xfrm rot="10800000">
            <a:off x="-259080" y="5181600"/>
            <a:ext cx="14250266" cy="2834784"/>
          </a:xfrm>
          <a:prstGeom prst="rect">
            <a:avLst/>
          </a:prstGeom>
          <a:noFill/>
          <a:ln>
            <a:noFill/>
          </a:ln>
        </p:spPr>
      </p:pic>
      <p:pic>
        <p:nvPicPr>
          <p:cNvPr id="378" name="Google Shape;378;p22" descr="Our Climate, Our Future FINAL FULL COLOR.png"/>
          <p:cNvPicPr preferRelativeResize="0"/>
          <p:nvPr/>
        </p:nvPicPr>
        <p:blipFill rotWithShape="1">
          <a:blip r:embed="rId5">
            <a:alphaModFix/>
          </a:blip>
          <a:srcRect/>
          <a:stretch/>
        </p:blipFill>
        <p:spPr>
          <a:xfrm>
            <a:off x="518160" y="0"/>
            <a:ext cx="5595674" cy="3886200"/>
          </a:xfrm>
          <a:prstGeom prst="rect">
            <a:avLst/>
          </a:prstGeom>
          <a:noFill/>
          <a:ln>
            <a:noFill/>
          </a:ln>
        </p:spPr>
      </p:pic>
      <p:sp>
        <p:nvSpPr>
          <p:cNvPr id="379" name="Google Shape;379;p22"/>
          <p:cNvSpPr txBox="1"/>
          <p:nvPr/>
        </p:nvSpPr>
        <p:spPr>
          <a:xfrm>
            <a:off x="5728547" y="1073462"/>
            <a:ext cx="8348020" cy="2894849"/>
          </a:xfrm>
          <a:prstGeom prst="rect">
            <a:avLst/>
          </a:prstGeom>
          <a:noFill/>
          <a:ln>
            <a:noFill/>
          </a:ln>
        </p:spPr>
        <p:txBody>
          <a:bodyPr spcFirstLastPara="1" wrap="square" lIns="103615" tIns="51793" rIns="103615" bIns="51793" anchor="t" anchorCtr="0">
            <a:spAutoFit/>
          </a:bodyPr>
          <a:lstStyle/>
          <a:p>
            <a:pPr algn="ctr"/>
            <a:r>
              <a:rPr lang="en-US" sz="2267" dirty="0">
                <a:solidFill>
                  <a:srgbClr val="2E75B6"/>
                </a:solidFill>
                <a:latin typeface="Open Sans SemiBold"/>
                <a:ea typeface="Open Sans SemiBold"/>
                <a:cs typeface="Open Sans SemiBold"/>
                <a:sym typeface="Open Sans SemiBold"/>
              </a:rPr>
              <a:t>More questions?</a:t>
            </a:r>
            <a:r>
              <a:rPr lang="en-US" sz="3173" dirty="0">
                <a:solidFill>
                  <a:srgbClr val="2E75B6"/>
                </a:solidFill>
                <a:latin typeface="Open Sans SemiBold"/>
                <a:ea typeface="Open Sans SemiBold"/>
                <a:cs typeface="Open Sans SemiBold"/>
                <a:sym typeface="Open Sans SemiBold"/>
              </a:rPr>
              <a:t> </a:t>
            </a:r>
            <a:endParaRPr sz="2040" dirty="0"/>
          </a:p>
          <a:p>
            <a:pPr algn="ctr"/>
            <a:r>
              <a:rPr lang="en-US" sz="3173" dirty="0">
                <a:solidFill>
                  <a:srgbClr val="2E75B6"/>
                </a:solidFill>
                <a:latin typeface="Open Sans SemiBold"/>
                <a:ea typeface="Open Sans SemiBold"/>
                <a:cs typeface="Open Sans SemiBold"/>
                <a:sym typeface="Open Sans SemiBold"/>
              </a:rPr>
              <a:t>sustainability@sandiego.gov</a:t>
            </a:r>
            <a:endParaRPr sz="3173" dirty="0">
              <a:solidFill>
                <a:srgbClr val="2E75B6"/>
              </a:solidFill>
              <a:latin typeface="Open Sans SemiBold"/>
              <a:ea typeface="Open Sans SemiBold"/>
              <a:cs typeface="Open Sans SemiBold"/>
              <a:sym typeface="Open Sans SemiBold"/>
            </a:endParaRPr>
          </a:p>
          <a:p>
            <a:pPr algn="ctr"/>
            <a:endParaRPr sz="3173" dirty="0">
              <a:solidFill>
                <a:srgbClr val="2E75B6"/>
              </a:solidFill>
              <a:latin typeface="Open Sans SemiBold"/>
              <a:ea typeface="Open Sans SemiBold"/>
              <a:cs typeface="Open Sans SemiBold"/>
              <a:sym typeface="Open Sans SemiBold"/>
            </a:endParaRPr>
          </a:p>
          <a:p>
            <a:pPr algn="ctr"/>
            <a:r>
              <a:rPr lang="en-US" sz="2267" dirty="0">
                <a:solidFill>
                  <a:srgbClr val="2E75B6"/>
                </a:solidFill>
                <a:latin typeface="Open Sans SemiBold"/>
                <a:ea typeface="Open Sans SemiBold"/>
                <a:cs typeface="Open Sans SemiBold"/>
                <a:sym typeface="Open Sans SemiBold"/>
              </a:rPr>
              <a:t>Stay engaged at:</a:t>
            </a:r>
            <a:endParaRPr sz="2040" dirty="0"/>
          </a:p>
          <a:p>
            <a:pPr algn="ctr"/>
            <a:r>
              <a:rPr lang="en-US" sz="3173" dirty="0">
                <a:solidFill>
                  <a:srgbClr val="2E75B6"/>
                </a:solidFill>
                <a:latin typeface="Open Sans SemiBold"/>
                <a:ea typeface="Open Sans SemiBold"/>
                <a:cs typeface="Open Sans SemiBold"/>
                <a:sym typeface="Open Sans SemiBold"/>
              </a:rPr>
              <a:t> sandiego.gov/sustainability</a:t>
            </a:r>
            <a:endParaRPr sz="2040" dirty="0">
              <a:solidFill>
                <a:srgbClr val="000000"/>
              </a:solidFill>
              <a:latin typeface="Calibri"/>
              <a:ea typeface="Calibri"/>
              <a:cs typeface="Calibri"/>
              <a:sym typeface="Calibri"/>
            </a:endParaRPr>
          </a:p>
          <a:p>
            <a:pPr algn="ctr"/>
            <a:endParaRPr sz="3173" dirty="0">
              <a:solidFill>
                <a:srgbClr val="2E75B6"/>
              </a:solidFill>
              <a:latin typeface="Open Sans SemiBold"/>
              <a:ea typeface="Open Sans SemiBold"/>
              <a:cs typeface="Open Sans SemiBold"/>
              <a:sym typeface="Open Sans SemiBold"/>
            </a:endParaRPr>
          </a:p>
        </p:txBody>
      </p:sp>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0" name="Google Shape;99;g13458d6a11f_0_22">
            <a:extLst>
              <a:ext uri="{FF2B5EF4-FFF2-40B4-BE49-F238E27FC236}">
                <a16:creationId xmlns:a16="http://schemas.microsoft.com/office/drawing/2014/main" id="{3B05E695-C0AC-457F-A517-7F512FCE8CA5}"/>
              </a:ext>
            </a:extLst>
          </p:cNvPr>
          <p:cNvPicPr preferRelativeResize="0"/>
          <p:nvPr/>
        </p:nvPicPr>
        <p:blipFill rotWithShape="1">
          <a:blip r:embed="rId3">
            <a:alphaModFix/>
          </a:blip>
          <a:srcRect/>
          <a:stretch/>
        </p:blipFill>
        <p:spPr>
          <a:xfrm>
            <a:off x="-125047" y="-137022"/>
            <a:ext cx="14067692" cy="1255974"/>
          </a:xfrm>
          <a:prstGeom prst="rect">
            <a:avLst/>
          </a:prstGeom>
          <a:noFill/>
          <a:ln>
            <a:noFill/>
          </a:ln>
        </p:spPr>
      </p:pic>
      <p:sp>
        <p:nvSpPr>
          <p:cNvPr id="110" name="Google Shape;110;p2"/>
          <p:cNvSpPr txBox="1"/>
          <p:nvPr/>
        </p:nvSpPr>
        <p:spPr>
          <a:xfrm>
            <a:off x="3250108" y="-427156"/>
            <a:ext cx="209288" cy="418530"/>
          </a:xfrm>
          <a:prstGeom prst="rect">
            <a:avLst/>
          </a:prstGeom>
          <a:noFill/>
          <a:ln>
            <a:noFill/>
          </a:ln>
        </p:spPr>
        <p:txBody>
          <a:bodyPr spcFirstLastPara="1" wrap="square" lIns="103615" tIns="51793" rIns="103615" bIns="51793" anchor="t" anchorCtr="0">
            <a:spAutoFit/>
          </a:bodyPr>
          <a:lstStyle/>
          <a:p>
            <a:endParaRPr sz="2040">
              <a:solidFill>
                <a:schemeClr val="dk1"/>
              </a:solidFill>
              <a:latin typeface="Calibri"/>
              <a:ea typeface="Calibri"/>
              <a:cs typeface="Calibri"/>
              <a:sym typeface="Calibri"/>
            </a:endParaRPr>
          </a:p>
        </p:txBody>
      </p:sp>
      <p:sp>
        <p:nvSpPr>
          <p:cNvPr id="115" name="Google Shape;115;p2"/>
          <p:cNvSpPr txBox="1"/>
          <p:nvPr/>
        </p:nvSpPr>
        <p:spPr>
          <a:xfrm>
            <a:off x="808821" y="455536"/>
            <a:ext cx="7580506" cy="715086"/>
          </a:xfrm>
          <a:prstGeom prst="rect">
            <a:avLst/>
          </a:prstGeom>
          <a:noFill/>
          <a:ln>
            <a:noFill/>
          </a:ln>
        </p:spPr>
        <p:txBody>
          <a:bodyPr spcFirstLastPara="1" wrap="square" lIns="103615" tIns="51793" rIns="103615" bIns="51793" anchor="t" anchorCtr="0">
            <a:spAutoFit/>
          </a:bodyPr>
          <a:lstStyle/>
          <a:p>
            <a:r>
              <a:rPr lang="en-US" sz="3967" dirty="0">
                <a:solidFill>
                  <a:srgbClr val="2E75B6"/>
                </a:solidFill>
                <a:latin typeface="Open Sans SemiBold"/>
                <a:ea typeface="Open Sans SemiBold"/>
                <a:cs typeface="Open Sans SemiBold"/>
                <a:sym typeface="Open Sans SemiBold"/>
              </a:rPr>
              <a:t>Climate Action Plan Update</a:t>
            </a:r>
            <a:endParaRPr lang="en-US" sz="3967" dirty="0"/>
          </a:p>
        </p:txBody>
      </p:sp>
      <p:sp>
        <p:nvSpPr>
          <p:cNvPr id="2" name="TextBox 1">
            <a:extLst>
              <a:ext uri="{FF2B5EF4-FFF2-40B4-BE49-F238E27FC236}">
                <a16:creationId xmlns:a16="http://schemas.microsoft.com/office/drawing/2014/main" id="{C95DEBA1-8C37-4FC4-B854-33DF3252B608}"/>
              </a:ext>
            </a:extLst>
          </p:cNvPr>
          <p:cNvSpPr txBox="1"/>
          <p:nvPr/>
        </p:nvSpPr>
        <p:spPr>
          <a:xfrm>
            <a:off x="8059924" y="2801801"/>
            <a:ext cx="5574632" cy="3219792"/>
          </a:xfrm>
          <a:prstGeom prst="rect">
            <a:avLst/>
          </a:prstGeom>
          <a:noFill/>
        </p:spPr>
        <p:txBody>
          <a:bodyPr wrap="square" lIns="103632" tIns="51816" rIns="103632" bIns="51816" rtlCol="0" anchor="t">
            <a:spAutoFit/>
          </a:bodyPr>
          <a:lstStyle/>
          <a:p>
            <a:pPr marL="323840" indent="-323840">
              <a:spcAft>
                <a:spcPts val="680"/>
              </a:spcAft>
              <a:buFont typeface="Arial" panose="020B0604020202020204" pitchFamily="34" charset="0"/>
              <a:buChar char="•"/>
            </a:pPr>
            <a:r>
              <a:rPr lang="en-US" sz="2267" b="1" dirty="0">
                <a:latin typeface="Open Sans" panose="020B0606030504020204" pitchFamily="34" charset="0"/>
                <a:ea typeface="Open Sans" panose="020B0606030504020204" pitchFamily="34" charset="0"/>
                <a:cs typeface="Open Sans" panose="020B0606030504020204" pitchFamily="34" charset="0"/>
              </a:rPr>
              <a:t>Net Zero GHG Emissions by 2035</a:t>
            </a:r>
          </a:p>
          <a:p>
            <a:pPr marL="323840" indent="-323840">
              <a:spcAft>
                <a:spcPts val="680"/>
              </a:spcAft>
              <a:buFont typeface="Arial" panose="020B0604020202020204" pitchFamily="34" charset="0"/>
              <a:buChar char="•"/>
            </a:pPr>
            <a:r>
              <a:rPr lang="en-US" sz="2267" dirty="0">
                <a:latin typeface="Open Sans"/>
                <a:ea typeface="Open Sans"/>
                <a:cs typeface="Open Sans"/>
              </a:rPr>
              <a:t>Prioritizes action in Communities of Concern</a:t>
            </a:r>
          </a:p>
          <a:p>
            <a:pPr marL="323840" indent="-323840">
              <a:spcAft>
                <a:spcPts val="680"/>
              </a:spcAft>
              <a:buFont typeface="Arial" panose="020B0604020202020204" pitchFamily="34" charset="0"/>
              <a:buChar char="•"/>
            </a:pPr>
            <a:r>
              <a:rPr lang="en-US" sz="2267" dirty="0">
                <a:latin typeface="Open Sans" panose="020B0606030504020204" pitchFamily="34" charset="0"/>
                <a:ea typeface="Open Sans" panose="020B0606030504020204" pitchFamily="34" charset="0"/>
                <a:cs typeface="Open Sans" panose="020B0606030504020204" pitchFamily="34" charset="0"/>
              </a:rPr>
              <a:t>Connects to co-benefits of clean air and job growth</a:t>
            </a:r>
          </a:p>
          <a:p>
            <a:pPr marL="323840" indent="-323840">
              <a:spcAft>
                <a:spcPts val="680"/>
              </a:spcAft>
              <a:buFont typeface="Arial" panose="020B0604020202020204" pitchFamily="34" charset="0"/>
              <a:buChar char="•"/>
            </a:pPr>
            <a:r>
              <a:rPr lang="en-US" sz="2267" dirty="0">
                <a:latin typeface="Open Sans" panose="020B0606030504020204" pitchFamily="34" charset="0"/>
                <a:ea typeface="Open Sans" panose="020B0606030504020204" pitchFamily="34" charset="0"/>
                <a:cs typeface="Open Sans" panose="020B0606030504020204" pitchFamily="34" charset="0"/>
              </a:rPr>
              <a:t>Mode Shift to 50% of </a:t>
            </a:r>
            <a:r>
              <a:rPr lang="en-US" sz="2267" u="sng" dirty="0">
                <a:latin typeface="Open Sans" panose="020B0606030504020204" pitchFamily="34" charset="0"/>
                <a:ea typeface="Open Sans" panose="020B0606030504020204" pitchFamily="34" charset="0"/>
                <a:cs typeface="Open Sans" panose="020B0606030504020204" pitchFamily="34" charset="0"/>
              </a:rPr>
              <a:t>All Trips</a:t>
            </a:r>
            <a:r>
              <a:rPr lang="en-US" sz="2267" dirty="0">
                <a:latin typeface="Open Sans" panose="020B0606030504020204" pitchFamily="34" charset="0"/>
                <a:ea typeface="Open Sans" panose="020B0606030504020204" pitchFamily="34" charset="0"/>
                <a:cs typeface="Open Sans" panose="020B0606030504020204" pitchFamily="34" charset="0"/>
              </a:rPr>
              <a:t> to Transit, Bike, Walk and Other Mobility</a:t>
            </a:r>
          </a:p>
          <a:p>
            <a:endParaRPr lang="en-US" sz="2040" dirty="0"/>
          </a:p>
        </p:txBody>
      </p:sp>
      <p:pic>
        <p:nvPicPr>
          <p:cNvPr id="12" name="Google Shape;103;g13458d6a11f_0_22">
            <a:extLst>
              <a:ext uri="{FF2B5EF4-FFF2-40B4-BE49-F238E27FC236}">
                <a16:creationId xmlns:a16="http://schemas.microsoft.com/office/drawing/2014/main" id="{EAC1D770-10F1-4DBC-83A9-CD50A63749B8}"/>
              </a:ext>
            </a:extLst>
          </p:cNvPr>
          <p:cNvPicPr preferRelativeResize="0"/>
          <p:nvPr/>
        </p:nvPicPr>
        <p:blipFill rotWithShape="1">
          <a:blip r:embed="rId4">
            <a:alphaModFix/>
          </a:blip>
          <a:srcRect/>
          <a:stretch/>
        </p:blipFill>
        <p:spPr>
          <a:xfrm>
            <a:off x="10759701" y="961053"/>
            <a:ext cx="2456115" cy="1697321"/>
          </a:xfrm>
          <a:prstGeom prst="rect">
            <a:avLst/>
          </a:prstGeom>
          <a:noFill/>
          <a:ln>
            <a:noFill/>
          </a:ln>
        </p:spPr>
      </p:pic>
      <p:pic>
        <p:nvPicPr>
          <p:cNvPr id="9" name="Google Shape;134;p4">
            <a:extLst>
              <a:ext uri="{FF2B5EF4-FFF2-40B4-BE49-F238E27FC236}">
                <a16:creationId xmlns:a16="http://schemas.microsoft.com/office/drawing/2014/main" id="{849274A5-5253-44C7-852B-ED7F7A542426}"/>
              </a:ext>
            </a:extLst>
          </p:cNvPr>
          <p:cNvPicPr preferRelativeResize="0"/>
          <p:nvPr/>
        </p:nvPicPr>
        <p:blipFill rotWithShape="1">
          <a:blip r:embed="rId5">
            <a:alphaModFix/>
          </a:blip>
          <a:srcRect t="4707" r="25151"/>
          <a:stretch/>
        </p:blipFill>
        <p:spPr>
          <a:xfrm>
            <a:off x="318168" y="1504320"/>
            <a:ext cx="7755124" cy="6096783"/>
          </a:xfrm>
          <a:prstGeom prst="rect">
            <a:avLst/>
          </a:prstGeom>
          <a:noFill/>
          <a:ln>
            <a:noFill/>
          </a:ln>
        </p:spPr>
      </p:pic>
      <p:sp>
        <p:nvSpPr>
          <p:cNvPr id="3" name="TextBox 2">
            <a:extLst>
              <a:ext uri="{FF2B5EF4-FFF2-40B4-BE49-F238E27FC236}">
                <a16:creationId xmlns:a16="http://schemas.microsoft.com/office/drawing/2014/main" id="{4963302E-E72B-433B-AB72-B2E5F062D8D5}"/>
              </a:ext>
            </a:extLst>
          </p:cNvPr>
          <p:cNvSpPr txBox="1"/>
          <p:nvPr/>
        </p:nvSpPr>
        <p:spPr>
          <a:xfrm>
            <a:off x="5681784" y="5548922"/>
            <a:ext cx="2454031" cy="369332"/>
          </a:xfrm>
          <a:prstGeom prst="rect">
            <a:avLst/>
          </a:prstGeom>
          <a:noFill/>
        </p:spPr>
        <p:txBody>
          <a:bodyPr wrap="square" rtlCol="0">
            <a:spAutoFit/>
          </a:bodyPr>
          <a:lstStyle/>
          <a:p>
            <a:r>
              <a:rPr lang="en-US" dirty="0"/>
              <a:t>Mobile Sources</a:t>
            </a:r>
          </a:p>
        </p:txBody>
      </p:sp>
      <p:sp>
        <p:nvSpPr>
          <p:cNvPr id="4" name="TextBox 3">
            <a:extLst>
              <a:ext uri="{FF2B5EF4-FFF2-40B4-BE49-F238E27FC236}">
                <a16:creationId xmlns:a16="http://schemas.microsoft.com/office/drawing/2014/main" id="{8FF30113-CD52-443B-9FA7-981DE5AEC9B2}"/>
              </a:ext>
            </a:extLst>
          </p:cNvPr>
          <p:cNvSpPr txBox="1"/>
          <p:nvPr/>
        </p:nvSpPr>
        <p:spPr>
          <a:xfrm>
            <a:off x="5988847" y="4545515"/>
            <a:ext cx="2008554" cy="646331"/>
          </a:xfrm>
          <a:prstGeom prst="rect">
            <a:avLst/>
          </a:prstGeom>
          <a:noFill/>
        </p:spPr>
        <p:txBody>
          <a:bodyPr wrap="square" rtlCol="0">
            <a:spAutoFit/>
          </a:bodyPr>
          <a:lstStyle/>
          <a:p>
            <a:r>
              <a:rPr lang="en-US" dirty="0"/>
              <a:t>Buildings and Natural Gas</a:t>
            </a:r>
          </a:p>
        </p:txBody>
      </p:sp>
      <p:sp>
        <p:nvSpPr>
          <p:cNvPr id="5" name="TextBox 4">
            <a:extLst>
              <a:ext uri="{FF2B5EF4-FFF2-40B4-BE49-F238E27FC236}">
                <a16:creationId xmlns:a16="http://schemas.microsoft.com/office/drawing/2014/main" id="{FF80190F-708D-4E0A-A12E-89D63E562494}"/>
              </a:ext>
            </a:extLst>
          </p:cNvPr>
          <p:cNvSpPr txBox="1"/>
          <p:nvPr/>
        </p:nvSpPr>
        <p:spPr>
          <a:xfrm>
            <a:off x="8725362" y="6226572"/>
            <a:ext cx="4257123" cy="584775"/>
          </a:xfrm>
          <a:prstGeom prst="rect">
            <a:avLst/>
          </a:prstGeom>
          <a:noFill/>
        </p:spPr>
        <p:txBody>
          <a:bodyPr wrap="square" rtlCol="0">
            <a:spAutoFit/>
          </a:bodyPr>
          <a:lstStyle/>
          <a:p>
            <a:r>
              <a:rPr lang="en-US" sz="3200" b="1" dirty="0"/>
              <a:t>Adopted in August 2022</a:t>
            </a:r>
          </a:p>
        </p:txBody>
      </p:sp>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0" name="Google Shape;99;g13458d6a11f_0_22">
            <a:extLst>
              <a:ext uri="{FF2B5EF4-FFF2-40B4-BE49-F238E27FC236}">
                <a16:creationId xmlns:a16="http://schemas.microsoft.com/office/drawing/2014/main" id="{3B05E695-C0AC-457F-A517-7F512FCE8CA5}"/>
              </a:ext>
            </a:extLst>
          </p:cNvPr>
          <p:cNvPicPr preferRelativeResize="0"/>
          <p:nvPr/>
        </p:nvPicPr>
        <p:blipFill rotWithShape="1">
          <a:blip r:embed="rId3">
            <a:alphaModFix/>
          </a:blip>
          <a:srcRect/>
          <a:stretch/>
        </p:blipFill>
        <p:spPr>
          <a:xfrm>
            <a:off x="-125046" y="-121461"/>
            <a:ext cx="14067692" cy="1255974"/>
          </a:xfrm>
          <a:prstGeom prst="rect">
            <a:avLst/>
          </a:prstGeom>
          <a:noFill/>
          <a:ln>
            <a:noFill/>
          </a:ln>
        </p:spPr>
      </p:pic>
      <p:sp>
        <p:nvSpPr>
          <p:cNvPr id="110" name="Google Shape;110;p2"/>
          <p:cNvSpPr txBox="1"/>
          <p:nvPr/>
        </p:nvSpPr>
        <p:spPr>
          <a:xfrm>
            <a:off x="3250108" y="-427156"/>
            <a:ext cx="209288" cy="418530"/>
          </a:xfrm>
          <a:prstGeom prst="rect">
            <a:avLst/>
          </a:prstGeom>
          <a:noFill/>
          <a:ln>
            <a:noFill/>
          </a:ln>
        </p:spPr>
        <p:txBody>
          <a:bodyPr spcFirstLastPara="1" wrap="square" lIns="103615" tIns="51793" rIns="103615" bIns="51793" anchor="t" anchorCtr="0">
            <a:spAutoFit/>
          </a:bodyPr>
          <a:lstStyle/>
          <a:p>
            <a:endParaRPr sz="2040">
              <a:solidFill>
                <a:schemeClr val="dk1"/>
              </a:solidFill>
              <a:latin typeface="Calibri"/>
              <a:ea typeface="Calibri"/>
              <a:cs typeface="Calibri"/>
              <a:sym typeface="Calibri"/>
            </a:endParaRPr>
          </a:p>
        </p:txBody>
      </p:sp>
      <p:sp>
        <p:nvSpPr>
          <p:cNvPr id="115" name="Google Shape;115;p2"/>
          <p:cNvSpPr txBox="1"/>
          <p:nvPr/>
        </p:nvSpPr>
        <p:spPr>
          <a:xfrm>
            <a:off x="697272" y="566183"/>
            <a:ext cx="10042352" cy="715086"/>
          </a:xfrm>
          <a:prstGeom prst="rect">
            <a:avLst/>
          </a:prstGeom>
          <a:noFill/>
          <a:ln>
            <a:noFill/>
          </a:ln>
        </p:spPr>
        <p:txBody>
          <a:bodyPr spcFirstLastPara="1" wrap="square" lIns="103615" tIns="51793" rIns="103615" bIns="51793" anchor="t" anchorCtr="0">
            <a:spAutoFit/>
          </a:bodyPr>
          <a:lstStyle/>
          <a:p>
            <a:r>
              <a:rPr lang="en-US" sz="3967" dirty="0">
                <a:solidFill>
                  <a:srgbClr val="2E75B6"/>
                </a:solidFill>
                <a:latin typeface="Open Sans SemiBold"/>
                <a:ea typeface="Open Sans SemiBold"/>
                <a:cs typeface="Open Sans SemiBold"/>
                <a:sym typeface="Open Sans SemiBold"/>
              </a:rPr>
              <a:t>Shifting Away from a Car-Centric System</a:t>
            </a:r>
            <a:endParaRPr lang="en-US" sz="3967" dirty="0"/>
          </a:p>
        </p:txBody>
      </p:sp>
      <p:pic>
        <p:nvPicPr>
          <p:cNvPr id="16" name="Picture 15">
            <a:extLst>
              <a:ext uri="{FF2B5EF4-FFF2-40B4-BE49-F238E27FC236}">
                <a16:creationId xmlns:a16="http://schemas.microsoft.com/office/drawing/2014/main" id="{C4F6347A-9CA2-43A1-A8EB-EB59C36B0A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558" r="13027"/>
          <a:stretch/>
        </p:blipFill>
        <p:spPr>
          <a:xfrm>
            <a:off x="10374589" y="4743722"/>
            <a:ext cx="3265887" cy="2400027"/>
          </a:xfrm>
          <a:prstGeom prst="rect">
            <a:avLst/>
          </a:prstGeom>
        </p:spPr>
      </p:pic>
      <p:pic>
        <p:nvPicPr>
          <p:cNvPr id="17" name="Picture 16">
            <a:extLst>
              <a:ext uri="{FF2B5EF4-FFF2-40B4-BE49-F238E27FC236}">
                <a16:creationId xmlns:a16="http://schemas.microsoft.com/office/drawing/2014/main" id="{6A3CC91B-8AB3-4121-8420-9EEB0691E1D4}"/>
              </a:ext>
            </a:extLst>
          </p:cNvPr>
          <p:cNvPicPr>
            <a:picLocks noChangeAspect="1"/>
          </p:cNvPicPr>
          <p:nvPr/>
        </p:nvPicPr>
        <p:blipFill>
          <a:blip r:embed="rId5"/>
          <a:stretch>
            <a:fillRect/>
          </a:stretch>
        </p:blipFill>
        <p:spPr>
          <a:xfrm>
            <a:off x="6735107" y="2224682"/>
            <a:ext cx="3431214" cy="2287475"/>
          </a:xfrm>
          <a:prstGeom prst="rect">
            <a:avLst/>
          </a:prstGeom>
        </p:spPr>
      </p:pic>
      <p:pic>
        <p:nvPicPr>
          <p:cNvPr id="18" name="Picture 4" descr="UCSD Forgets Ofo; Pilots Orange Bike-Share Program with Spin | The Triton">
            <a:extLst>
              <a:ext uri="{FF2B5EF4-FFF2-40B4-BE49-F238E27FC236}">
                <a16:creationId xmlns:a16="http://schemas.microsoft.com/office/drawing/2014/main" id="{BBFB544C-4D2A-4331-98F4-22C25302BC7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74590" y="2224682"/>
            <a:ext cx="3200208"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5C1128AE-93F6-4DA8-BB6E-3251DB542450}"/>
              </a:ext>
            </a:extLst>
          </p:cNvPr>
          <p:cNvPicPr>
            <a:picLocks noChangeAspect="1"/>
          </p:cNvPicPr>
          <p:nvPr/>
        </p:nvPicPr>
        <p:blipFill>
          <a:blip r:embed="rId7"/>
          <a:stretch>
            <a:fillRect/>
          </a:stretch>
        </p:blipFill>
        <p:spPr>
          <a:xfrm>
            <a:off x="6735107" y="4743723"/>
            <a:ext cx="3428609" cy="2400027"/>
          </a:xfrm>
          <a:prstGeom prst="rect">
            <a:avLst/>
          </a:prstGeom>
        </p:spPr>
      </p:pic>
      <p:pic>
        <p:nvPicPr>
          <p:cNvPr id="20" name="Content Placeholder 26">
            <a:extLst>
              <a:ext uri="{FF2B5EF4-FFF2-40B4-BE49-F238E27FC236}">
                <a16:creationId xmlns:a16="http://schemas.microsoft.com/office/drawing/2014/main" id="{A98C496F-02B0-4EEC-BC70-6715FA589C2F}"/>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129221" y="1646398"/>
            <a:ext cx="5357180" cy="5831341"/>
          </a:xfrm>
        </p:spPr>
      </p:pic>
      <p:cxnSp>
        <p:nvCxnSpPr>
          <p:cNvPr id="21" name="Straight Connector 20">
            <a:extLst>
              <a:ext uri="{FF2B5EF4-FFF2-40B4-BE49-F238E27FC236}">
                <a16:creationId xmlns:a16="http://schemas.microsoft.com/office/drawing/2014/main" id="{B5633F4B-0AAD-42C1-AFEC-6C88844221DB}"/>
              </a:ext>
            </a:extLst>
          </p:cNvPr>
          <p:cNvCxnSpPr>
            <a:cxnSpLocks/>
          </p:cNvCxnSpPr>
          <p:nvPr/>
        </p:nvCxnSpPr>
        <p:spPr>
          <a:xfrm>
            <a:off x="5410200" y="1822157"/>
            <a:ext cx="1324907" cy="402175"/>
          </a:xfrm>
          <a:prstGeom prst="line">
            <a:avLst/>
          </a:prstGeom>
          <a:effectLst>
            <a:outerShdw blurRad="25400" dir="9000000" algn="bl" rotWithShape="0">
              <a:prstClr val="black">
                <a:alpha val="80000"/>
              </a:prstClr>
            </a:outerShdw>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510D684E-7854-40C7-A0E1-C58D296A79B2}"/>
              </a:ext>
            </a:extLst>
          </p:cNvPr>
          <p:cNvCxnSpPr>
            <a:cxnSpLocks/>
          </p:cNvCxnSpPr>
          <p:nvPr/>
        </p:nvCxnSpPr>
        <p:spPr>
          <a:xfrm flipV="1">
            <a:off x="5410200" y="7143749"/>
            <a:ext cx="1324907" cy="257177"/>
          </a:xfrm>
          <a:prstGeom prst="line">
            <a:avLst/>
          </a:prstGeom>
          <a:effectLst>
            <a:outerShdw blurRad="25400" dir="9000000" algn="bl" rotWithShape="0">
              <a:prstClr val="black">
                <a:alpha val="80000"/>
              </a:prstClr>
            </a:outerShdw>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26670829"/>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0" name="Google Shape;99;g13458d6a11f_0_22">
            <a:extLst>
              <a:ext uri="{FF2B5EF4-FFF2-40B4-BE49-F238E27FC236}">
                <a16:creationId xmlns:a16="http://schemas.microsoft.com/office/drawing/2014/main" id="{3B05E695-C0AC-457F-A517-7F512FCE8CA5}"/>
              </a:ext>
            </a:extLst>
          </p:cNvPr>
          <p:cNvPicPr preferRelativeResize="0"/>
          <p:nvPr/>
        </p:nvPicPr>
        <p:blipFill rotWithShape="1">
          <a:blip r:embed="rId3">
            <a:alphaModFix/>
          </a:blip>
          <a:srcRect/>
          <a:stretch/>
        </p:blipFill>
        <p:spPr>
          <a:xfrm>
            <a:off x="-125046" y="-89405"/>
            <a:ext cx="14067692" cy="1255974"/>
          </a:xfrm>
          <a:prstGeom prst="rect">
            <a:avLst/>
          </a:prstGeom>
          <a:noFill/>
          <a:ln>
            <a:noFill/>
          </a:ln>
        </p:spPr>
      </p:pic>
      <p:sp>
        <p:nvSpPr>
          <p:cNvPr id="110" name="Google Shape;110;p2"/>
          <p:cNvSpPr txBox="1"/>
          <p:nvPr/>
        </p:nvSpPr>
        <p:spPr>
          <a:xfrm>
            <a:off x="3250108" y="-427156"/>
            <a:ext cx="209288" cy="418530"/>
          </a:xfrm>
          <a:prstGeom prst="rect">
            <a:avLst/>
          </a:prstGeom>
          <a:noFill/>
          <a:ln>
            <a:noFill/>
          </a:ln>
        </p:spPr>
        <p:txBody>
          <a:bodyPr spcFirstLastPara="1" wrap="square" lIns="103615" tIns="51793" rIns="103615" bIns="51793" anchor="t" anchorCtr="0">
            <a:spAutoFit/>
          </a:bodyPr>
          <a:lstStyle/>
          <a:p>
            <a:endParaRPr sz="2040">
              <a:solidFill>
                <a:schemeClr val="dk1"/>
              </a:solidFill>
              <a:latin typeface="Calibri"/>
              <a:ea typeface="Calibri"/>
              <a:cs typeface="Calibri"/>
              <a:sym typeface="Calibri"/>
            </a:endParaRPr>
          </a:p>
        </p:txBody>
      </p:sp>
      <p:sp>
        <p:nvSpPr>
          <p:cNvPr id="115" name="Google Shape;115;p2"/>
          <p:cNvSpPr txBox="1"/>
          <p:nvPr/>
        </p:nvSpPr>
        <p:spPr>
          <a:xfrm>
            <a:off x="811572" y="1081864"/>
            <a:ext cx="11924714" cy="715086"/>
          </a:xfrm>
          <a:prstGeom prst="rect">
            <a:avLst/>
          </a:prstGeom>
          <a:noFill/>
          <a:ln>
            <a:noFill/>
          </a:ln>
        </p:spPr>
        <p:txBody>
          <a:bodyPr spcFirstLastPara="1" wrap="square" lIns="103615" tIns="51793" rIns="103615" bIns="51793" anchor="t" anchorCtr="0">
            <a:spAutoFit/>
          </a:bodyPr>
          <a:lstStyle/>
          <a:p>
            <a:r>
              <a:rPr lang="en-US" sz="3967" dirty="0">
                <a:solidFill>
                  <a:srgbClr val="2E75B6"/>
                </a:solidFill>
                <a:latin typeface="Open Sans SemiBold"/>
                <a:ea typeface="Open Sans SemiBold"/>
                <a:cs typeface="Open Sans SemiBold"/>
                <a:sym typeface="Open Sans SemiBold"/>
              </a:rPr>
              <a:t>Shared Mobility Device Program 2.0 </a:t>
            </a:r>
            <a:endParaRPr lang="en-US" sz="3967" dirty="0"/>
          </a:p>
        </p:txBody>
      </p:sp>
      <p:sp>
        <p:nvSpPr>
          <p:cNvPr id="9" name="Content Placeholder 2">
            <a:extLst>
              <a:ext uri="{FF2B5EF4-FFF2-40B4-BE49-F238E27FC236}">
                <a16:creationId xmlns:a16="http://schemas.microsoft.com/office/drawing/2014/main" id="{FD99DEFE-5C55-40C5-AAEE-E9F4416DFFA5}"/>
              </a:ext>
            </a:extLst>
          </p:cNvPr>
          <p:cNvSpPr txBox="1">
            <a:spLocks/>
          </p:cNvSpPr>
          <p:nvPr/>
        </p:nvSpPr>
        <p:spPr>
          <a:xfrm>
            <a:off x="6600762" y="2039288"/>
            <a:ext cx="7216838" cy="5529136"/>
          </a:xfrm>
          <a:prstGeom prst="rect">
            <a:avLst/>
          </a:prstGeom>
        </p:spPr>
        <p:txBody>
          <a:bodyPr vert="horz" lIns="91440" tIns="45720" rIns="91440" bIns="45720" rtlCol="0">
            <a:norm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fontAlgn="base"/>
            <a:r>
              <a:rPr lang="en-US" dirty="0"/>
              <a:t>Adopted by City Council July 2022</a:t>
            </a:r>
          </a:p>
          <a:p>
            <a:pPr fontAlgn="base"/>
            <a:r>
              <a:rPr lang="en-US" dirty="0"/>
              <a:t>Transitioned from a Permit model to a Contract model</a:t>
            </a:r>
          </a:p>
          <a:p>
            <a:pPr lvl="1" fontAlgn="base"/>
            <a:r>
              <a:rPr lang="en-US" dirty="0"/>
              <a:t>5-year term </a:t>
            </a:r>
          </a:p>
          <a:p>
            <a:pPr lvl="1" fontAlgn="base"/>
            <a:r>
              <a:rPr lang="en-US" dirty="0"/>
              <a:t>Two to four operators​</a:t>
            </a:r>
          </a:p>
          <a:p>
            <a:pPr lvl="1" fontAlgn="base"/>
            <a:r>
              <a:rPr lang="en-US" dirty="0"/>
              <a:t> 8,000 devices maximum Citywide (scooters and bikes)​</a:t>
            </a:r>
          </a:p>
          <a:p>
            <a:pPr lvl="1" fontAlgn="base"/>
            <a:r>
              <a:rPr lang="en-US" dirty="0"/>
              <a:t>Data management</a:t>
            </a:r>
          </a:p>
          <a:p>
            <a:pPr lvl="1" fontAlgn="base"/>
            <a:r>
              <a:rPr lang="en-US" dirty="0"/>
              <a:t>Focused equity programming</a:t>
            </a:r>
          </a:p>
          <a:p>
            <a:pPr fontAlgn="base"/>
            <a:r>
              <a:rPr lang="en-US" dirty="0"/>
              <a:t>Established a mechanism for ongoing public feedback</a:t>
            </a:r>
          </a:p>
          <a:p>
            <a:pPr marL="0" indent="0">
              <a:buNone/>
            </a:pPr>
            <a:endParaRPr lang="en-US" dirty="0">
              <a:solidFill>
                <a:prstClr val="black"/>
              </a:solidFill>
              <a:latin typeface="Calibri" panose="020F0502020204030204"/>
            </a:endParaRPr>
          </a:p>
        </p:txBody>
      </p:sp>
      <p:pic>
        <p:nvPicPr>
          <p:cNvPr id="6" name="Picture 2" descr="San Diego updating scooter regulations with limit on number of ...">
            <a:extLst>
              <a:ext uri="{FF2B5EF4-FFF2-40B4-BE49-F238E27FC236}">
                <a16:creationId xmlns:a16="http://schemas.microsoft.com/office/drawing/2014/main" id="{5A63C53C-0F05-4E67-9640-48D23C55BA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164" y="2337838"/>
            <a:ext cx="5803598" cy="4352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585769"/>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0" name="Google Shape;99;g13458d6a11f_0_22">
            <a:extLst>
              <a:ext uri="{FF2B5EF4-FFF2-40B4-BE49-F238E27FC236}">
                <a16:creationId xmlns:a16="http://schemas.microsoft.com/office/drawing/2014/main" id="{3B05E695-C0AC-457F-A517-7F512FCE8CA5}"/>
              </a:ext>
            </a:extLst>
          </p:cNvPr>
          <p:cNvPicPr preferRelativeResize="0"/>
          <p:nvPr/>
        </p:nvPicPr>
        <p:blipFill rotWithShape="1">
          <a:blip r:embed="rId3">
            <a:alphaModFix/>
          </a:blip>
          <a:srcRect/>
          <a:stretch/>
        </p:blipFill>
        <p:spPr>
          <a:xfrm>
            <a:off x="-125046" y="-89405"/>
            <a:ext cx="14067692" cy="1255974"/>
          </a:xfrm>
          <a:prstGeom prst="rect">
            <a:avLst/>
          </a:prstGeom>
          <a:noFill/>
          <a:ln>
            <a:noFill/>
          </a:ln>
        </p:spPr>
      </p:pic>
      <p:sp>
        <p:nvSpPr>
          <p:cNvPr id="110" name="Google Shape;110;p2"/>
          <p:cNvSpPr txBox="1"/>
          <p:nvPr/>
        </p:nvSpPr>
        <p:spPr>
          <a:xfrm>
            <a:off x="3250108" y="-427156"/>
            <a:ext cx="209288" cy="418530"/>
          </a:xfrm>
          <a:prstGeom prst="rect">
            <a:avLst/>
          </a:prstGeom>
          <a:noFill/>
          <a:ln>
            <a:noFill/>
          </a:ln>
        </p:spPr>
        <p:txBody>
          <a:bodyPr spcFirstLastPara="1" wrap="square" lIns="103615" tIns="51793" rIns="103615" bIns="51793" anchor="t" anchorCtr="0">
            <a:spAutoFit/>
          </a:bodyPr>
          <a:lstStyle/>
          <a:p>
            <a:endParaRPr sz="2040">
              <a:solidFill>
                <a:schemeClr val="dk1"/>
              </a:solidFill>
              <a:latin typeface="Calibri"/>
              <a:ea typeface="Calibri"/>
              <a:cs typeface="Calibri"/>
              <a:sym typeface="Calibri"/>
            </a:endParaRPr>
          </a:p>
        </p:txBody>
      </p:sp>
      <p:sp>
        <p:nvSpPr>
          <p:cNvPr id="115" name="Google Shape;115;p2"/>
          <p:cNvSpPr txBox="1"/>
          <p:nvPr/>
        </p:nvSpPr>
        <p:spPr>
          <a:xfrm>
            <a:off x="811572" y="931312"/>
            <a:ext cx="10042352" cy="715086"/>
          </a:xfrm>
          <a:prstGeom prst="rect">
            <a:avLst/>
          </a:prstGeom>
          <a:noFill/>
          <a:ln>
            <a:noFill/>
          </a:ln>
        </p:spPr>
        <p:txBody>
          <a:bodyPr spcFirstLastPara="1" wrap="square" lIns="103615" tIns="51793" rIns="103615" bIns="51793" anchor="t" anchorCtr="0">
            <a:spAutoFit/>
          </a:bodyPr>
          <a:lstStyle/>
          <a:p>
            <a:r>
              <a:rPr lang="en-US" sz="3967" dirty="0">
                <a:solidFill>
                  <a:srgbClr val="2E75B6"/>
                </a:solidFill>
                <a:latin typeface="Open Sans SemiBold"/>
                <a:ea typeface="Open Sans SemiBold"/>
                <a:cs typeface="Open Sans SemiBold"/>
                <a:sym typeface="Open Sans SemiBold"/>
              </a:rPr>
              <a:t>New SMD Regulations</a:t>
            </a:r>
            <a:endParaRPr lang="en-US" sz="3967" dirty="0"/>
          </a:p>
        </p:txBody>
      </p:sp>
      <p:sp>
        <p:nvSpPr>
          <p:cNvPr id="9" name="Content Placeholder 2">
            <a:extLst>
              <a:ext uri="{FF2B5EF4-FFF2-40B4-BE49-F238E27FC236}">
                <a16:creationId xmlns:a16="http://schemas.microsoft.com/office/drawing/2014/main" id="{FD99DEFE-5C55-40C5-AAEE-E9F4416DFFA5}"/>
              </a:ext>
            </a:extLst>
          </p:cNvPr>
          <p:cNvSpPr txBox="1">
            <a:spLocks/>
          </p:cNvSpPr>
          <p:nvPr/>
        </p:nvSpPr>
        <p:spPr>
          <a:xfrm>
            <a:off x="811571" y="1796950"/>
            <a:ext cx="10991408" cy="5794976"/>
          </a:xfrm>
          <a:prstGeom prst="rect">
            <a:avLst/>
          </a:prstGeom>
        </p:spPr>
        <p:txBody>
          <a:bodyPr vert="horz" lIns="91440" tIns="45720" rIns="91440" bIns="45720" rtlCol="0">
            <a:norm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r>
              <a:rPr lang="en-US" dirty="0">
                <a:solidFill>
                  <a:prstClr val="black"/>
                </a:solidFill>
                <a:latin typeface="Calibri" panose="020F0502020204030204"/>
              </a:rPr>
              <a:t>Define Shared </a:t>
            </a:r>
            <a:r>
              <a:rPr lang="en-US" dirty="0" err="1">
                <a:solidFill>
                  <a:prstClr val="black"/>
                </a:solidFill>
                <a:latin typeface="Calibri" panose="020F0502020204030204"/>
              </a:rPr>
              <a:t>Dockless</a:t>
            </a:r>
            <a:r>
              <a:rPr lang="en-US" dirty="0">
                <a:solidFill>
                  <a:prstClr val="black"/>
                </a:solidFill>
                <a:latin typeface="Calibri" panose="020F0502020204030204"/>
              </a:rPr>
              <a:t> Mobility Devices</a:t>
            </a:r>
          </a:p>
          <a:p>
            <a:r>
              <a:rPr lang="en-US" dirty="0">
                <a:solidFill>
                  <a:prstClr val="black"/>
                </a:solidFill>
                <a:latin typeface="Calibri" panose="020F0502020204030204"/>
              </a:rPr>
              <a:t>Standardized contract terms </a:t>
            </a:r>
          </a:p>
          <a:p>
            <a:pPr lvl="1" fontAlgn="base"/>
            <a:r>
              <a:rPr lang="en-US" dirty="0"/>
              <a:t>Age verification requirements ​</a:t>
            </a:r>
          </a:p>
          <a:p>
            <a:pPr lvl="1" fontAlgn="base"/>
            <a:r>
              <a:rPr lang="en-US" dirty="0"/>
              <a:t>One shared mobility device per person​</a:t>
            </a:r>
          </a:p>
          <a:p>
            <a:pPr lvl="1" fontAlgn="base"/>
            <a:r>
              <a:rPr lang="en-US" dirty="0"/>
              <a:t>Prohibition of parking / riding on all City sidewalks​</a:t>
            </a:r>
          </a:p>
          <a:p>
            <a:pPr lvl="1" fontAlgn="base"/>
            <a:r>
              <a:rPr lang="en-US" dirty="0"/>
              <a:t>Prohibition of parking devices outside of a corral</a:t>
            </a:r>
          </a:p>
          <a:p>
            <a:pPr lvl="1" fontAlgn="base"/>
            <a:r>
              <a:rPr lang="en-US" dirty="0"/>
              <a:t>Reduction of operator response time from 3-hours to 1-hour​</a:t>
            </a:r>
          </a:p>
          <a:p>
            <a:pPr fontAlgn="base"/>
            <a:r>
              <a:rPr lang="en-US" dirty="0"/>
              <a:t>Technology Requirements</a:t>
            </a:r>
          </a:p>
          <a:p>
            <a:pPr lvl="1" fontAlgn="base"/>
            <a:r>
              <a:rPr lang="en-US" dirty="0"/>
              <a:t>Geofencing</a:t>
            </a:r>
          </a:p>
          <a:p>
            <a:pPr lvl="1" fontAlgn="base"/>
            <a:r>
              <a:rPr lang="en-US" dirty="0"/>
              <a:t>Sidewalk detection</a:t>
            </a:r>
          </a:p>
          <a:p>
            <a:pPr lvl="1" fontAlgn="base"/>
            <a:r>
              <a:rPr lang="en-US" dirty="0"/>
              <a:t>MDS data feed</a:t>
            </a:r>
          </a:p>
        </p:txBody>
      </p:sp>
    </p:spTree>
    <p:extLst>
      <p:ext uri="{BB962C8B-B14F-4D97-AF65-F5344CB8AC3E}">
        <p14:creationId xmlns:p14="http://schemas.microsoft.com/office/powerpoint/2010/main" val="1060410742"/>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0" name="Google Shape;99;g13458d6a11f_0_22">
            <a:extLst>
              <a:ext uri="{FF2B5EF4-FFF2-40B4-BE49-F238E27FC236}">
                <a16:creationId xmlns:a16="http://schemas.microsoft.com/office/drawing/2014/main" id="{3B05E695-C0AC-457F-A517-7F512FCE8CA5}"/>
              </a:ext>
            </a:extLst>
          </p:cNvPr>
          <p:cNvPicPr preferRelativeResize="0"/>
          <p:nvPr/>
        </p:nvPicPr>
        <p:blipFill rotWithShape="1">
          <a:blip r:embed="rId3">
            <a:alphaModFix/>
          </a:blip>
          <a:srcRect/>
          <a:stretch/>
        </p:blipFill>
        <p:spPr>
          <a:xfrm>
            <a:off x="-125046" y="-89405"/>
            <a:ext cx="14067692" cy="1255974"/>
          </a:xfrm>
          <a:prstGeom prst="rect">
            <a:avLst/>
          </a:prstGeom>
          <a:noFill/>
          <a:ln>
            <a:noFill/>
          </a:ln>
        </p:spPr>
      </p:pic>
      <p:sp>
        <p:nvSpPr>
          <p:cNvPr id="110" name="Google Shape;110;p2"/>
          <p:cNvSpPr txBox="1"/>
          <p:nvPr/>
        </p:nvSpPr>
        <p:spPr>
          <a:xfrm>
            <a:off x="3250108" y="-427156"/>
            <a:ext cx="209288" cy="418530"/>
          </a:xfrm>
          <a:prstGeom prst="rect">
            <a:avLst/>
          </a:prstGeom>
          <a:noFill/>
          <a:ln>
            <a:noFill/>
          </a:ln>
        </p:spPr>
        <p:txBody>
          <a:bodyPr spcFirstLastPara="1" wrap="square" lIns="103615" tIns="51793" rIns="103615" bIns="51793" anchor="t" anchorCtr="0">
            <a:spAutoFit/>
          </a:bodyPr>
          <a:lstStyle/>
          <a:p>
            <a:endParaRPr sz="2040">
              <a:solidFill>
                <a:schemeClr val="dk1"/>
              </a:solidFill>
              <a:latin typeface="Calibri"/>
              <a:ea typeface="Calibri"/>
              <a:cs typeface="Calibri"/>
              <a:sym typeface="Calibri"/>
            </a:endParaRPr>
          </a:p>
        </p:txBody>
      </p:sp>
      <p:sp>
        <p:nvSpPr>
          <p:cNvPr id="115" name="Google Shape;115;p2"/>
          <p:cNvSpPr txBox="1"/>
          <p:nvPr/>
        </p:nvSpPr>
        <p:spPr>
          <a:xfrm>
            <a:off x="343263" y="1081864"/>
            <a:ext cx="13131074" cy="715086"/>
          </a:xfrm>
          <a:prstGeom prst="rect">
            <a:avLst/>
          </a:prstGeom>
          <a:noFill/>
          <a:ln>
            <a:noFill/>
          </a:ln>
        </p:spPr>
        <p:txBody>
          <a:bodyPr spcFirstLastPara="1" wrap="square" lIns="103615" tIns="51793" rIns="103615" bIns="51793" anchor="t" anchorCtr="0">
            <a:spAutoFit/>
          </a:bodyPr>
          <a:lstStyle/>
          <a:p>
            <a:r>
              <a:rPr lang="en-US" sz="3967" dirty="0">
                <a:solidFill>
                  <a:srgbClr val="2E75B6"/>
                </a:solidFill>
                <a:latin typeface="Open Sans SemiBold"/>
                <a:ea typeface="Open Sans SemiBold"/>
                <a:cs typeface="Open Sans SemiBold"/>
                <a:sym typeface="Open Sans SemiBold"/>
              </a:rPr>
              <a:t>Performance to Date (August 1 – December 31, 2022)</a:t>
            </a:r>
            <a:endParaRPr lang="en-US" sz="3967" dirty="0"/>
          </a:p>
        </p:txBody>
      </p:sp>
      <p:pic>
        <p:nvPicPr>
          <p:cNvPr id="3" name="Graphic 2" descr="Ruler">
            <a:extLst>
              <a:ext uri="{FF2B5EF4-FFF2-40B4-BE49-F238E27FC236}">
                <a16:creationId xmlns:a16="http://schemas.microsoft.com/office/drawing/2014/main" id="{0702B1CA-A2B8-455C-A801-68EC040E6B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38671" y="3861454"/>
            <a:ext cx="1737360" cy="1737360"/>
          </a:xfrm>
          <a:prstGeom prst="rect">
            <a:avLst/>
          </a:prstGeom>
        </p:spPr>
      </p:pic>
      <p:sp>
        <p:nvSpPr>
          <p:cNvPr id="4" name="Rectangle 3">
            <a:extLst>
              <a:ext uri="{FF2B5EF4-FFF2-40B4-BE49-F238E27FC236}">
                <a16:creationId xmlns:a16="http://schemas.microsoft.com/office/drawing/2014/main" id="{0C7EFAC9-1B5D-4EA0-BFFD-4392EF0C5EA0}"/>
              </a:ext>
            </a:extLst>
          </p:cNvPr>
          <p:cNvSpPr/>
          <p:nvPr/>
        </p:nvSpPr>
        <p:spPr>
          <a:xfrm>
            <a:off x="2559678" y="5699662"/>
            <a:ext cx="3791205" cy="1077218"/>
          </a:xfrm>
          <a:prstGeom prst="rect">
            <a:avLst/>
          </a:prstGeom>
        </p:spPr>
        <p:txBody>
          <a:bodyPr wrap="square">
            <a:spAutoFit/>
          </a:bodyPr>
          <a:lstStyle/>
          <a:p>
            <a:pPr algn="ctr"/>
            <a:r>
              <a:rPr lang="en-US" sz="3200" dirty="0">
                <a:solidFill>
                  <a:prstClr val="black"/>
                </a:solidFill>
              </a:rPr>
              <a:t>Average trip distance 1.05 miles</a:t>
            </a:r>
          </a:p>
        </p:txBody>
      </p:sp>
      <p:pic>
        <p:nvPicPr>
          <p:cNvPr id="6" name="Graphic 5" descr="Stopwatch">
            <a:extLst>
              <a:ext uri="{FF2B5EF4-FFF2-40B4-BE49-F238E27FC236}">
                <a16:creationId xmlns:a16="http://schemas.microsoft.com/office/drawing/2014/main" id="{11CB135D-7E8B-479C-A2AB-6B8AC754274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78611" y="2337477"/>
            <a:ext cx="1828800" cy="1828800"/>
          </a:xfrm>
          <a:prstGeom prst="rect">
            <a:avLst/>
          </a:prstGeom>
        </p:spPr>
      </p:pic>
      <p:sp>
        <p:nvSpPr>
          <p:cNvPr id="11" name="Rectangle 10">
            <a:extLst>
              <a:ext uri="{FF2B5EF4-FFF2-40B4-BE49-F238E27FC236}">
                <a16:creationId xmlns:a16="http://schemas.microsoft.com/office/drawing/2014/main" id="{452DDBEC-E833-49A4-AE8C-A38A2DD79517}"/>
              </a:ext>
            </a:extLst>
          </p:cNvPr>
          <p:cNvSpPr/>
          <p:nvPr/>
        </p:nvSpPr>
        <p:spPr>
          <a:xfrm>
            <a:off x="6346761" y="4216701"/>
            <a:ext cx="3791205" cy="1077218"/>
          </a:xfrm>
          <a:prstGeom prst="rect">
            <a:avLst/>
          </a:prstGeom>
        </p:spPr>
        <p:txBody>
          <a:bodyPr wrap="square">
            <a:spAutoFit/>
          </a:bodyPr>
          <a:lstStyle/>
          <a:p>
            <a:pPr algn="ctr"/>
            <a:r>
              <a:rPr lang="en-US" sz="3200" dirty="0">
                <a:solidFill>
                  <a:prstClr val="black"/>
                </a:solidFill>
              </a:rPr>
              <a:t>Average trip duration ~13 mins</a:t>
            </a:r>
          </a:p>
        </p:txBody>
      </p:sp>
      <p:pic>
        <p:nvPicPr>
          <p:cNvPr id="8" name="Picture 7">
            <a:extLst>
              <a:ext uri="{FF2B5EF4-FFF2-40B4-BE49-F238E27FC236}">
                <a16:creationId xmlns:a16="http://schemas.microsoft.com/office/drawing/2014/main" id="{58C19879-0F51-4E0F-8A00-AD3D457790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5912" y="2197149"/>
            <a:ext cx="1828801" cy="1828801"/>
          </a:xfrm>
          <a:prstGeom prst="rect">
            <a:avLst/>
          </a:prstGeom>
        </p:spPr>
      </p:pic>
      <p:sp>
        <p:nvSpPr>
          <p:cNvPr id="14" name="Rectangle 13">
            <a:extLst>
              <a:ext uri="{FF2B5EF4-FFF2-40B4-BE49-F238E27FC236}">
                <a16:creationId xmlns:a16="http://schemas.microsoft.com/office/drawing/2014/main" id="{769FBEC1-390A-47A7-998E-C2439FAAE059}"/>
              </a:ext>
            </a:extLst>
          </p:cNvPr>
          <p:cNvSpPr/>
          <p:nvPr/>
        </p:nvSpPr>
        <p:spPr>
          <a:xfrm>
            <a:off x="-128509" y="4166277"/>
            <a:ext cx="3791205" cy="584775"/>
          </a:xfrm>
          <a:prstGeom prst="rect">
            <a:avLst/>
          </a:prstGeom>
        </p:spPr>
        <p:txBody>
          <a:bodyPr wrap="square">
            <a:spAutoFit/>
          </a:bodyPr>
          <a:lstStyle/>
          <a:p>
            <a:pPr algn="ctr"/>
            <a:r>
              <a:rPr lang="en-US" sz="3200" dirty="0">
                <a:solidFill>
                  <a:prstClr val="black"/>
                </a:solidFill>
              </a:rPr>
              <a:t>371,520 trips</a:t>
            </a:r>
          </a:p>
        </p:txBody>
      </p:sp>
      <p:pic>
        <p:nvPicPr>
          <p:cNvPr id="13" name="Graphic 12" descr="Earth globe Americas">
            <a:extLst>
              <a:ext uri="{FF2B5EF4-FFF2-40B4-BE49-F238E27FC236}">
                <a16:creationId xmlns:a16="http://schemas.microsoft.com/office/drawing/2014/main" id="{49993FB3-A0FF-4A3F-90F7-CB72A520645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799146" y="3886200"/>
            <a:ext cx="1828800" cy="1828800"/>
          </a:xfrm>
          <a:prstGeom prst="rect">
            <a:avLst/>
          </a:prstGeom>
        </p:spPr>
      </p:pic>
      <p:sp>
        <p:nvSpPr>
          <p:cNvPr id="18" name="Rectangle 17">
            <a:extLst>
              <a:ext uri="{FF2B5EF4-FFF2-40B4-BE49-F238E27FC236}">
                <a16:creationId xmlns:a16="http://schemas.microsoft.com/office/drawing/2014/main" id="{C1AD6896-5C21-453A-B734-461D7A415BBA}"/>
              </a:ext>
            </a:extLst>
          </p:cNvPr>
          <p:cNvSpPr/>
          <p:nvPr/>
        </p:nvSpPr>
        <p:spPr>
          <a:xfrm>
            <a:off x="9778501" y="5810024"/>
            <a:ext cx="4039099" cy="1077218"/>
          </a:xfrm>
          <a:prstGeom prst="rect">
            <a:avLst/>
          </a:prstGeom>
        </p:spPr>
        <p:txBody>
          <a:bodyPr wrap="square">
            <a:spAutoFit/>
          </a:bodyPr>
          <a:lstStyle/>
          <a:p>
            <a:pPr algn="ctr"/>
            <a:r>
              <a:rPr lang="en-US" sz="3200" dirty="0">
                <a:solidFill>
                  <a:prstClr val="black"/>
                </a:solidFill>
              </a:rPr>
              <a:t>~22,025  -  30,285 tons of CO2 reduced</a:t>
            </a:r>
          </a:p>
        </p:txBody>
      </p:sp>
    </p:spTree>
    <p:extLst>
      <p:ext uri="{BB962C8B-B14F-4D97-AF65-F5344CB8AC3E}">
        <p14:creationId xmlns:p14="http://schemas.microsoft.com/office/powerpoint/2010/main" val="3503799517"/>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0" name="Google Shape;99;g13458d6a11f_0_22">
            <a:extLst>
              <a:ext uri="{FF2B5EF4-FFF2-40B4-BE49-F238E27FC236}">
                <a16:creationId xmlns:a16="http://schemas.microsoft.com/office/drawing/2014/main" id="{3B05E695-C0AC-457F-A517-7F512FCE8CA5}"/>
              </a:ext>
            </a:extLst>
          </p:cNvPr>
          <p:cNvPicPr preferRelativeResize="0"/>
          <p:nvPr/>
        </p:nvPicPr>
        <p:blipFill rotWithShape="1">
          <a:blip r:embed="rId3">
            <a:alphaModFix/>
          </a:blip>
          <a:srcRect/>
          <a:stretch/>
        </p:blipFill>
        <p:spPr>
          <a:xfrm>
            <a:off x="-125046" y="-89405"/>
            <a:ext cx="14067692" cy="1255974"/>
          </a:xfrm>
          <a:prstGeom prst="rect">
            <a:avLst/>
          </a:prstGeom>
          <a:noFill/>
          <a:ln>
            <a:noFill/>
          </a:ln>
        </p:spPr>
      </p:pic>
      <p:sp>
        <p:nvSpPr>
          <p:cNvPr id="110" name="Google Shape;110;p2"/>
          <p:cNvSpPr txBox="1"/>
          <p:nvPr/>
        </p:nvSpPr>
        <p:spPr>
          <a:xfrm>
            <a:off x="3250108" y="-427156"/>
            <a:ext cx="209288" cy="418530"/>
          </a:xfrm>
          <a:prstGeom prst="rect">
            <a:avLst/>
          </a:prstGeom>
          <a:noFill/>
          <a:ln>
            <a:noFill/>
          </a:ln>
        </p:spPr>
        <p:txBody>
          <a:bodyPr spcFirstLastPara="1" wrap="square" lIns="103615" tIns="51793" rIns="103615" bIns="51793" anchor="t" anchorCtr="0">
            <a:spAutoFit/>
          </a:bodyPr>
          <a:lstStyle/>
          <a:p>
            <a:endParaRPr sz="2040">
              <a:solidFill>
                <a:schemeClr val="dk1"/>
              </a:solidFill>
              <a:latin typeface="Calibri"/>
              <a:ea typeface="Calibri"/>
              <a:cs typeface="Calibri"/>
              <a:sym typeface="Calibri"/>
            </a:endParaRPr>
          </a:p>
        </p:txBody>
      </p:sp>
      <p:sp>
        <p:nvSpPr>
          <p:cNvPr id="115" name="Google Shape;115;p2"/>
          <p:cNvSpPr txBox="1"/>
          <p:nvPr/>
        </p:nvSpPr>
        <p:spPr>
          <a:xfrm>
            <a:off x="343263" y="1081864"/>
            <a:ext cx="13131074" cy="715086"/>
          </a:xfrm>
          <a:prstGeom prst="rect">
            <a:avLst/>
          </a:prstGeom>
          <a:noFill/>
          <a:ln>
            <a:noFill/>
          </a:ln>
        </p:spPr>
        <p:txBody>
          <a:bodyPr spcFirstLastPara="1" wrap="square" lIns="103615" tIns="51793" rIns="103615" bIns="51793" anchor="t" anchorCtr="0">
            <a:spAutoFit/>
          </a:bodyPr>
          <a:lstStyle/>
          <a:p>
            <a:r>
              <a:rPr lang="en-US" sz="3967" dirty="0">
                <a:solidFill>
                  <a:srgbClr val="2E75B6"/>
                </a:solidFill>
                <a:latin typeface="Open Sans SemiBold"/>
                <a:ea typeface="Open Sans SemiBold"/>
                <a:cs typeface="Open Sans SemiBold"/>
                <a:sym typeface="Open Sans SemiBold"/>
              </a:rPr>
              <a:t>Performance Monitoring</a:t>
            </a:r>
            <a:endParaRPr lang="en-US" sz="3967" dirty="0"/>
          </a:p>
        </p:txBody>
      </p:sp>
      <p:pic>
        <p:nvPicPr>
          <p:cNvPr id="5" name="Picture 4" descr="Graphical user interface&#10;&#10;Description automatically generated">
            <a:extLst>
              <a:ext uri="{FF2B5EF4-FFF2-40B4-BE49-F238E27FC236}">
                <a16:creationId xmlns:a16="http://schemas.microsoft.com/office/drawing/2014/main" id="{E5E5977A-BE88-45D5-A759-5DB952988E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653" y="1932040"/>
            <a:ext cx="12836293" cy="51573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36717210"/>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2" name="Picture 1">
            <a:extLst>
              <a:ext uri="{FF2B5EF4-FFF2-40B4-BE49-F238E27FC236}">
                <a16:creationId xmlns:a16="http://schemas.microsoft.com/office/drawing/2014/main" id="{9B8C146D-771B-4E83-9F45-FB3FE0515460}"/>
              </a:ext>
            </a:extLst>
          </p:cNvPr>
          <p:cNvPicPr>
            <a:picLocks noChangeAspect="1"/>
          </p:cNvPicPr>
          <p:nvPr/>
        </p:nvPicPr>
        <p:blipFill>
          <a:blip r:embed="rId3"/>
          <a:stretch>
            <a:fillRect/>
          </a:stretch>
        </p:blipFill>
        <p:spPr>
          <a:xfrm>
            <a:off x="10438277" y="3482927"/>
            <a:ext cx="3034491" cy="3974323"/>
          </a:xfrm>
          <a:prstGeom prst="rect">
            <a:avLst/>
          </a:prstGeom>
        </p:spPr>
      </p:pic>
      <p:pic>
        <p:nvPicPr>
          <p:cNvPr id="10" name="Google Shape;99;g13458d6a11f_0_22">
            <a:extLst>
              <a:ext uri="{FF2B5EF4-FFF2-40B4-BE49-F238E27FC236}">
                <a16:creationId xmlns:a16="http://schemas.microsoft.com/office/drawing/2014/main" id="{3B05E695-C0AC-457F-A517-7F512FCE8CA5}"/>
              </a:ext>
            </a:extLst>
          </p:cNvPr>
          <p:cNvPicPr preferRelativeResize="0"/>
          <p:nvPr/>
        </p:nvPicPr>
        <p:blipFill rotWithShape="1">
          <a:blip r:embed="rId4">
            <a:alphaModFix/>
          </a:blip>
          <a:srcRect/>
          <a:stretch/>
        </p:blipFill>
        <p:spPr>
          <a:xfrm>
            <a:off x="-125046" y="-89405"/>
            <a:ext cx="14067692" cy="1255974"/>
          </a:xfrm>
          <a:prstGeom prst="rect">
            <a:avLst/>
          </a:prstGeom>
          <a:noFill/>
          <a:ln>
            <a:noFill/>
          </a:ln>
        </p:spPr>
      </p:pic>
      <p:sp>
        <p:nvSpPr>
          <p:cNvPr id="110" name="Google Shape;110;p2"/>
          <p:cNvSpPr txBox="1"/>
          <p:nvPr/>
        </p:nvSpPr>
        <p:spPr>
          <a:xfrm>
            <a:off x="3250108" y="-427156"/>
            <a:ext cx="209288" cy="418530"/>
          </a:xfrm>
          <a:prstGeom prst="rect">
            <a:avLst/>
          </a:prstGeom>
          <a:noFill/>
          <a:ln>
            <a:noFill/>
          </a:ln>
        </p:spPr>
        <p:txBody>
          <a:bodyPr spcFirstLastPara="1" wrap="square" lIns="103615" tIns="51793" rIns="103615" bIns="51793" anchor="t" anchorCtr="0">
            <a:spAutoFit/>
          </a:bodyPr>
          <a:lstStyle/>
          <a:p>
            <a:endParaRPr sz="2040">
              <a:solidFill>
                <a:schemeClr val="dk1"/>
              </a:solidFill>
              <a:latin typeface="Calibri"/>
              <a:ea typeface="Calibri"/>
              <a:cs typeface="Calibri"/>
              <a:sym typeface="Calibri"/>
            </a:endParaRPr>
          </a:p>
        </p:txBody>
      </p:sp>
      <p:sp>
        <p:nvSpPr>
          <p:cNvPr id="115" name="Google Shape;115;p2"/>
          <p:cNvSpPr txBox="1"/>
          <p:nvPr/>
        </p:nvSpPr>
        <p:spPr>
          <a:xfrm>
            <a:off x="811572" y="931312"/>
            <a:ext cx="10042352" cy="715086"/>
          </a:xfrm>
          <a:prstGeom prst="rect">
            <a:avLst/>
          </a:prstGeom>
          <a:noFill/>
          <a:ln>
            <a:noFill/>
          </a:ln>
        </p:spPr>
        <p:txBody>
          <a:bodyPr spcFirstLastPara="1" wrap="square" lIns="103615" tIns="51793" rIns="103615" bIns="51793" anchor="t" anchorCtr="0">
            <a:spAutoFit/>
          </a:bodyPr>
          <a:lstStyle/>
          <a:p>
            <a:r>
              <a:rPr lang="en-US" sz="3967" dirty="0">
                <a:solidFill>
                  <a:srgbClr val="2E75B6"/>
                </a:solidFill>
                <a:latin typeface="Open Sans SemiBold"/>
                <a:ea typeface="Open Sans SemiBold"/>
                <a:cs typeface="Open Sans SemiBold"/>
                <a:sym typeface="Open Sans SemiBold"/>
              </a:rPr>
              <a:t>Building Shared Mobility for Success</a:t>
            </a:r>
            <a:endParaRPr lang="en-US" sz="3967" dirty="0"/>
          </a:p>
        </p:txBody>
      </p:sp>
      <p:sp>
        <p:nvSpPr>
          <p:cNvPr id="11" name="Content Placeholder 2">
            <a:extLst>
              <a:ext uri="{FF2B5EF4-FFF2-40B4-BE49-F238E27FC236}">
                <a16:creationId xmlns:a16="http://schemas.microsoft.com/office/drawing/2014/main" id="{6F781B85-8488-4226-9AA9-2965AF9F1318}"/>
              </a:ext>
            </a:extLst>
          </p:cNvPr>
          <p:cNvSpPr txBox="1">
            <a:spLocks/>
          </p:cNvSpPr>
          <p:nvPr/>
        </p:nvSpPr>
        <p:spPr>
          <a:xfrm>
            <a:off x="402051" y="1763224"/>
            <a:ext cx="8686249" cy="5135525"/>
          </a:xfrm>
          <a:prstGeom prst="rect">
            <a:avLst/>
          </a:prstGeom>
        </p:spPr>
        <p:txBody>
          <a:bodyPr vert="horz" lIns="91440" tIns="45720" rIns="91440" bIns="45720" rtlCol="0">
            <a:norm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a:lnSpc>
                <a:spcPct val="120000"/>
              </a:lnSpc>
            </a:pPr>
            <a:r>
              <a:rPr lang="en-US" sz="3200" dirty="0"/>
              <a:t>Supportive infrastructure</a:t>
            </a:r>
          </a:p>
          <a:p>
            <a:pPr lvl="1">
              <a:lnSpc>
                <a:spcPct val="120000"/>
              </a:lnSpc>
            </a:pPr>
            <a:r>
              <a:rPr lang="en-US" sz="2760" dirty="0"/>
              <a:t>770 shared mobility corrals city-wide</a:t>
            </a:r>
          </a:p>
          <a:p>
            <a:pPr>
              <a:lnSpc>
                <a:spcPct val="120000"/>
              </a:lnSpc>
            </a:pPr>
            <a:r>
              <a:rPr lang="en-US" sz="3200" dirty="0"/>
              <a:t>Focused expansion</a:t>
            </a:r>
          </a:p>
          <a:p>
            <a:pPr lvl="1">
              <a:lnSpc>
                <a:spcPct val="120000"/>
              </a:lnSpc>
            </a:pPr>
            <a:r>
              <a:rPr lang="en-US" sz="2760" dirty="0"/>
              <a:t>Complement bike facilities</a:t>
            </a:r>
          </a:p>
          <a:p>
            <a:pPr lvl="1">
              <a:lnSpc>
                <a:spcPct val="120000"/>
              </a:lnSpc>
            </a:pPr>
            <a:r>
              <a:rPr lang="en-US" sz="2760" dirty="0"/>
              <a:t>Disadvantaged communities </a:t>
            </a:r>
          </a:p>
          <a:p>
            <a:pPr>
              <a:lnSpc>
                <a:spcPct val="120000"/>
              </a:lnSpc>
            </a:pPr>
            <a:r>
              <a:rPr lang="en-US" sz="3200" dirty="0"/>
              <a:t>Balancing enforcement</a:t>
            </a:r>
          </a:p>
        </p:txBody>
      </p:sp>
      <p:pic>
        <p:nvPicPr>
          <p:cNvPr id="9" name="Picture 8">
            <a:extLst>
              <a:ext uri="{FF2B5EF4-FFF2-40B4-BE49-F238E27FC236}">
                <a16:creationId xmlns:a16="http://schemas.microsoft.com/office/drawing/2014/main" id="{C3E42B42-CB5A-420D-A63C-8DA962DD9F52}"/>
              </a:ext>
            </a:extLst>
          </p:cNvPr>
          <p:cNvPicPr>
            <a:picLocks noChangeAspect="1"/>
          </p:cNvPicPr>
          <p:nvPr/>
        </p:nvPicPr>
        <p:blipFill>
          <a:blip r:embed="rId5"/>
          <a:stretch>
            <a:fillRect/>
          </a:stretch>
        </p:blipFill>
        <p:spPr>
          <a:xfrm>
            <a:off x="7448550" y="2009530"/>
            <a:ext cx="3710174" cy="2782631"/>
          </a:xfrm>
          <a:prstGeom prst="rect">
            <a:avLst/>
          </a:prstGeom>
        </p:spPr>
      </p:pic>
      <p:sp>
        <p:nvSpPr>
          <p:cNvPr id="12" name="Content Placeholder 2">
            <a:extLst>
              <a:ext uri="{FF2B5EF4-FFF2-40B4-BE49-F238E27FC236}">
                <a16:creationId xmlns:a16="http://schemas.microsoft.com/office/drawing/2014/main" id="{4EF4B530-D556-4FD2-9320-51A8EF45B7D2}"/>
              </a:ext>
            </a:extLst>
          </p:cNvPr>
          <p:cNvSpPr txBox="1">
            <a:spLocks/>
          </p:cNvSpPr>
          <p:nvPr/>
        </p:nvSpPr>
        <p:spPr>
          <a:xfrm>
            <a:off x="402050" y="5756241"/>
            <a:ext cx="13250450" cy="1889159"/>
          </a:xfrm>
          <a:prstGeom prst="rect">
            <a:avLst/>
          </a:prstGeom>
        </p:spPr>
        <p:txBody>
          <a:bodyPr vert="horz" lIns="91440" tIns="45720" rIns="91440" bIns="45720" rtlCol="0">
            <a:norm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a:lnSpc>
                <a:spcPct val="120000"/>
              </a:lnSpc>
            </a:pPr>
            <a:r>
              <a:rPr lang="en-US" sz="3200" dirty="0"/>
              <a:t>Continued program monitoring and improvements</a:t>
            </a:r>
          </a:p>
        </p:txBody>
      </p:sp>
    </p:spTree>
    <p:extLst>
      <p:ext uri="{BB962C8B-B14F-4D97-AF65-F5344CB8AC3E}">
        <p14:creationId xmlns:p14="http://schemas.microsoft.com/office/powerpoint/2010/main" val="2563085062"/>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0" name="Google Shape;99;g13458d6a11f_0_22">
            <a:extLst>
              <a:ext uri="{FF2B5EF4-FFF2-40B4-BE49-F238E27FC236}">
                <a16:creationId xmlns:a16="http://schemas.microsoft.com/office/drawing/2014/main" id="{3B05E695-C0AC-457F-A517-7F512FCE8CA5}"/>
              </a:ext>
            </a:extLst>
          </p:cNvPr>
          <p:cNvPicPr preferRelativeResize="0"/>
          <p:nvPr/>
        </p:nvPicPr>
        <p:blipFill rotWithShape="1">
          <a:blip r:embed="rId3">
            <a:alphaModFix/>
          </a:blip>
          <a:srcRect/>
          <a:stretch/>
        </p:blipFill>
        <p:spPr>
          <a:xfrm>
            <a:off x="-125046" y="-89405"/>
            <a:ext cx="14067692" cy="1255974"/>
          </a:xfrm>
          <a:prstGeom prst="rect">
            <a:avLst/>
          </a:prstGeom>
          <a:noFill/>
          <a:ln>
            <a:noFill/>
          </a:ln>
        </p:spPr>
      </p:pic>
      <p:sp>
        <p:nvSpPr>
          <p:cNvPr id="110" name="Google Shape;110;p2"/>
          <p:cNvSpPr txBox="1"/>
          <p:nvPr/>
        </p:nvSpPr>
        <p:spPr>
          <a:xfrm>
            <a:off x="3250108" y="-427156"/>
            <a:ext cx="209288" cy="418530"/>
          </a:xfrm>
          <a:prstGeom prst="rect">
            <a:avLst/>
          </a:prstGeom>
          <a:noFill/>
          <a:ln>
            <a:noFill/>
          </a:ln>
        </p:spPr>
        <p:txBody>
          <a:bodyPr spcFirstLastPara="1" wrap="square" lIns="103615" tIns="51793" rIns="103615" bIns="51793" anchor="t" anchorCtr="0">
            <a:spAutoFit/>
          </a:bodyPr>
          <a:lstStyle/>
          <a:p>
            <a:endParaRPr sz="2040">
              <a:solidFill>
                <a:schemeClr val="dk1"/>
              </a:solidFill>
              <a:latin typeface="Calibri"/>
              <a:ea typeface="Calibri"/>
              <a:cs typeface="Calibri"/>
              <a:sym typeface="Calibri"/>
            </a:endParaRPr>
          </a:p>
        </p:txBody>
      </p:sp>
      <p:sp>
        <p:nvSpPr>
          <p:cNvPr id="115" name="Google Shape;115;p2"/>
          <p:cNvSpPr txBox="1"/>
          <p:nvPr/>
        </p:nvSpPr>
        <p:spPr>
          <a:xfrm>
            <a:off x="811571" y="931312"/>
            <a:ext cx="9323029" cy="715086"/>
          </a:xfrm>
          <a:prstGeom prst="rect">
            <a:avLst/>
          </a:prstGeom>
          <a:noFill/>
          <a:ln>
            <a:noFill/>
          </a:ln>
        </p:spPr>
        <p:txBody>
          <a:bodyPr spcFirstLastPara="1" wrap="square" lIns="103615" tIns="51793" rIns="103615" bIns="51793" anchor="t" anchorCtr="0">
            <a:spAutoFit/>
          </a:bodyPr>
          <a:lstStyle/>
          <a:p>
            <a:r>
              <a:rPr lang="en-US" sz="3967" dirty="0">
                <a:solidFill>
                  <a:srgbClr val="2E75B6"/>
                </a:solidFill>
                <a:latin typeface="Open Sans SemiBold"/>
                <a:ea typeface="Open Sans SemiBold"/>
                <a:cs typeface="Open Sans SemiBold"/>
                <a:sym typeface="Open Sans SemiBold"/>
              </a:rPr>
              <a:t>Advancing Sustainable Mobility</a:t>
            </a:r>
          </a:p>
        </p:txBody>
      </p:sp>
      <p:sp>
        <p:nvSpPr>
          <p:cNvPr id="11" name="Content Placeholder 2">
            <a:extLst>
              <a:ext uri="{FF2B5EF4-FFF2-40B4-BE49-F238E27FC236}">
                <a16:creationId xmlns:a16="http://schemas.microsoft.com/office/drawing/2014/main" id="{6F781B85-8488-4226-9AA9-2965AF9F1318}"/>
              </a:ext>
            </a:extLst>
          </p:cNvPr>
          <p:cNvSpPr txBox="1">
            <a:spLocks/>
          </p:cNvSpPr>
          <p:nvPr/>
        </p:nvSpPr>
        <p:spPr>
          <a:xfrm>
            <a:off x="402051" y="1784479"/>
            <a:ext cx="8686249" cy="5135525"/>
          </a:xfrm>
          <a:prstGeom prst="rect">
            <a:avLst/>
          </a:prstGeom>
        </p:spPr>
        <p:txBody>
          <a:bodyPr vert="horz" lIns="91440" tIns="45720" rIns="91440" bIns="45720" rtlCol="0">
            <a:norm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lvl="1">
              <a:lnSpc>
                <a:spcPct val="120000"/>
              </a:lnSpc>
            </a:pPr>
            <a:r>
              <a:rPr lang="en-US" sz="3200" dirty="0"/>
              <a:t>Climate Equity</a:t>
            </a:r>
          </a:p>
          <a:p>
            <a:pPr lvl="1">
              <a:lnSpc>
                <a:spcPct val="120000"/>
              </a:lnSpc>
            </a:pPr>
            <a:r>
              <a:rPr lang="en-US" sz="3200" dirty="0"/>
              <a:t>Safety </a:t>
            </a:r>
          </a:p>
          <a:p>
            <a:pPr lvl="1">
              <a:lnSpc>
                <a:spcPct val="120000"/>
              </a:lnSpc>
            </a:pPr>
            <a:r>
              <a:rPr lang="en-US" sz="3200" dirty="0"/>
              <a:t>Access </a:t>
            </a:r>
          </a:p>
          <a:p>
            <a:pPr lvl="1">
              <a:lnSpc>
                <a:spcPct val="120000"/>
              </a:lnSpc>
            </a:pPr>
            <a:r>
              <a:rPr lang="en-US" sz="3200" dirty="0"/>
              <a:t>Mode shift</a:t>
            </a:r>
          </a:p>
          <a:p>
            <a:pPr lvl="1">
              <a:lnSpc>
                <a:spcPct val="120000"/>
              </a:lnSpc>
            </a:pPr>
            <a:r>
              <a:rPr lang="en-US" sz="3200" dirty="0"/>
              <a:t>Infrastructure</a:t>
            </a:r>
          </a:p>
          <a:p>
            <a:pPr lvl="1">
              <a:lnSpc>
                <a:spcPct val="120000"/>
              </a:lnSpc>
            </a:pPr>
            <a:r>
              <a:rPr lang="en-US" sz="3200" dirty="0"/>
              <a:t>Partnership</a:t>
            </a:r>
          </a:p>
        </p:txBody>
      </p:sp>
      <p:pic>
        <p:nvPicPr>
          <p:cNvPr id="7" name="Google Shape;152;p5" descr="Map&#10;&#10;Description automatically generated">
            <a:extLst>
              <a:ext uri="{FF2B5EF4-FFF2-40B4-BE49-F238E27FC236}">
                <a16:creationId xmlns:a16="http://schemas.microsoft.com/office/drawing/2014/main" id="{DCDF83D8-99E0-4150-84F5-DEADEC89801E}"/>
              </a:ext>
            </a:extLst>
          </p:cNvPr>
          <p:cNvPicPr preferRelativeResize="0"/>
          <p:nvPr/>
        </p:nvPicPr>
        <p:blipFill rotWithShape="1">
          <a:blip r:embed="rId4">
            <a:alphaModFix/>
          </a:blip>
          <a:srcRect/>
          <a:stretch/>
        </p:blipFill>
        <p:spPr>
          <a:xfrm>
            <a:off x="9018871" y="1166569"/>
            <a:ext cx="4541057" cy="6525929"/>
          </a:xfrm>
          <a:prstGeom prst="rect">
            <a:avLst/>
          </a:prstGeom>
          <a:noFill/>
          <a:ln>
            <a:noFill/>
          </a:ln>
        </p:spPr>
      </p:pic>
    </p:spTree>
    <p:extLst>
      <p:ext uri="{BB962C8B-B14F-4D97-AF65-F5344CB8AC3E}">
        <p14:creationId xmlns:p14="http://schemas.microsoft.com/office/powerpoint/2010/main" val="3793757173"/>
      </p:ext>
    </p:extLst>
  </p:cSld>
  <p:clrMapOvr>
    <a:masterClrMapping/>
  </p:clrMapOvr>
  <p:transition spd="slow">
    <p:wipe/>
  </p:transition>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1CF9B910701EF4A9ECD120BFB647DBD" ma:contentTypeVersion="0" ma:contentTypeDescription="Create a new document." ma:contentTypeScope="" ma:versionID="f85ca659edc0ba62ecb7d69431e271ce">
  <xsd:schema xmlns:xsd="http://www.w3.org/2001/XMLSchema" xmlns:xs="http://www.w3.org/2001/XMLSchema" xmlns:p="http://schemas.microsoft.com/office/2006/metadata/properties" xmlns:ns2="a1435c4e-884a-411d-b670-ef9087f23026" targetNamespace="http://schemas.microsoft.com/office/2006/metadata/properties" ma:root="true" ma:fieldsID="cb53e686af4a1a54b1848617f72a7c0c" ns2:_="">
    <xsd:import namespace="a1435c4e-884a-411d-b670-ef9087f23026"/>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435c4e-884a-411d-b670-ef9087f2302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a1435c4e-884a-411d-b670-ef9087f23026">FEWKK76CWERH-11-7</_dlc_DocId>
    <_dlc_DocIdUrl xmlns="a1435c4e-884a-411d-b670-ef9087f23026">
      <Url>http://cityhub/dept/comm/c/design/_layouts/15/DocIdRedir.aspx?ID=FEWKK76CWERH-11-7</Url>
      <Description>FEWKK76CWERH-11-7</Description>
    </_dlc_DocIdUrl>
  </documentManagement>
</p:properties>
</file>

<file path=customXml/itemProps1.xml><?xml version="1.0" encoding="utf-8"?>
<ds:datastoreItem xmlns:ds="http://schemas.openxmlformats.org/officeDocument/2006/customXml" ds:itemID="{11275CB2-8F93-406C-81DE-8AEB6D6DE7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435c4e-884a-411d-b670-ef9087f230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A8B5F41-F616-475C-9DEF-20632A954E7B}">
  <ds:schemaRefs>
    <ds:schemaRef ds:uri="http://schemas.microsoft.com/sharepoint/events"/>
  </ds:schemaRefs>
</ds:datastoreItem>
</file>

<file path=customXml/itemProps3.xml><?xml version="1.0" encoding="utf-8"?>
<ds:datastoreItem xmlns:ds="http://schemas.openxmlformats.org/officeDocument/2006/customXml" ds:itemID="{9505E965-57DC-4A30-81BD-262D27806C62}">
  <ds:schemaRefs>
    <ds:schemaRef ds:uri="http://schemas.microsoft.com/sharepoint/v3/contenttype/forms"/>
  </ds:schemaRefs>
</ds:datastoreItem>
</file>

<file path=customXml/itemProps4.xml><?xml version="1.0" encoding="utf-8"?>
<ds:datastoreItem xmlns:ds="http://schemas.openxmlformats.org/officeDocument/2006/customXml" ds:itemID="{A91F4040-408B-45FE-A9D5-C2DC410FDAC3}">
  <ds:schemaRefs>
    <ds:schemaRef ds:uri="http://schemas.microsoft.com/office/2006/documentManagement/types"/>
    <ds:schemaRef ds:uri="http://purl.org/dc/terms/"/>
    <ds:schemaRef ds:uri="http://www.w3.org/XML/1998/namespace"/>
    <ds:schemaRef ds:uri="http://schemas.openxmlformats.org/package/2006/metadata/core-properties"/>
    <ds:schemaRef ds:uri="http://purl.org/dc/elements/1.1/"/>
    <ds:schemaRef ds:uri="a1435c4e-884a-411d-b670-ef9087f23026"/>
    <ds:schemaRef ds:uri="http://purl.org/dc/dcmitype/"/>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3326</TotalTime>
  <Words>994</Words>
  <Application>Microsoft Office PowerPoint</Application>
  <PresentationFormat>Custom</PresentationFormat>
  <Paragraphs>131</Paragraphs>
  <Slides>10</Slides>
  <Notes>10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vt:i4>
      </vt:variant>
    </vt:vector>
  </HeadingPairs>
  <TitlesOfParts>
    <vt:vector size="17" baseType="lpstr">
      <vt:lpstr>Arial</vt:lpstr>
      <vt:lpstr>Calibri</vt:lpstr>
      <vt:lpstr>Calibri Light</vt:lpstr>
      <vt:lpstr>Open Sans</vt:lpstr>
      <vt:lpstr>Open Sans SemiBold</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Figuracion, Amor</dc:creator>
  <cp:lastModifiedBy>Ayala, Krystal</cp:lastModifiedBy>
  <cp:revision>201</cp:revision>
  <cp:lastPrinted>2017-12-07T20:02:44Z</cp:lastPrinted>
  <dcterms:created xsi:type="dcterms:W3CDTF">2016-01-12T16:55:21Z</dcterms:created>
  <dcterms:modified xsi:type="dcterms:W3CDTF">2023-01-20T23:54:35Z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0x010100E1CF9B910701EF4A9ECD120BFB647DBD</vt:lpwstr>
  </property>
  <property fmtid="{D5CDD505-2E9C-101B-9397-08002B2CF9AE}" pid="3" name="_dlc_DocIdItemGuid">
    <vt:lpwstr>154bc741-a538-4b9f-b1a9-b2fdc83cf30a</vt:lpwstr>
  </property>
</Properties>
</file>